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14.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slideLayouts/slideLayout15.xml" ContentType="application/vnd.openxmlformats-officedocument.presentationml.slideLayout+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notesSlides/notesSlide9.xml" ContentType="application/vnd.openxmlformats-officedocument.presentationml.notes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colors1.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24"/>
  </p:notesMasterIdLst>
  <p:handoutMasterIdLst>
    <p:handoutMasterId r:id="rId25"/>
  </p:handoutMasterIdLst>
  <p:sldIdLst>
    <p:sldId id="677" r:id="rId2"/>
    <p:sldId id="628" r:id="rId3"/>
    <p:sldId id="629" r:id="rId4"/>
    <p:sldId id="630" r:id="rId5"/>
    <p:sldId id="648" r:id="rId6"/>
    <p:sldId id="649" r:id="rId7"/>
    <p:sldId id="650" r:id="rId8"/>
    <p:sldId id="662" r:id="rId9"/>
    <p:sldId id="655" r:id="rId10"/>
    <p:sldId id="646" r:id="rId11"/>
    <p:sldId id="653" r:id="rId12"/>
    <p:sldId id="656" r:id="rId13"/>
    <p:sldId id="654" r:id="rId14"/>
    <p:sldId id="635" r:id="rId15"/>
    <p:sldId id="645" r:id="rId16"/>
    <p:sldId id="661" r:id="rId17"/>
    <p:sldId id="657" r:id="rId18"/>
    <p:sldId id="660" r:id="rId19"/>
    <p:sldId id="664" r:id="rId20"/>
    <p:sldId id="665" r:id="rId21"/>
    <p:sldId id="676" r:id="rId22"/>
    <p:sldId id="644"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CC6600"/>
    <a:srgbClr val="FF0000"/>
    <a:srgbClr val="CC0000"/>
    <a:srgbClr val="FF3300"/>
    <a:srgbClr val="FF9933"/>
    <a:srgbClr val="CC9900"/>
    <a:srgbClr val="444D53"/>
    <a:srgbClr val="0070C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750" autoAdjust="0"/>
    <p:restoredTop sz="92540" autoAdjust="0"/>
  </p:normalViewPr>
  <p:slideViewPr>
    <p:cSldViewPr>
      <p:cViewPr>
        <p:scale>
          <a:sx n="66" d="100"/>
          <a:sy n="66" d="100"/>
        </p:scale>
        <p:origin x="-250" y="-29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885AA2-EB6D-4AB9-ACBC-077D71703B5B}" type="doc">
      <dgm:prSet loTypeId="urn:microsoft.com/office/officeart/2005/8/layout/cycle4#1" loCatId="cycle" qsTypeId="urn:microsoft.com/office/officeart/2005/8/quickstyle/simple1" qsCatId="simple" csTypeId="urn:microsoft.com/office/officeart/2005/8/colors/accent1_2" csCatId="accent1" phldr="1"/>
      <dgm:spPr/>
      <dgm:t>
        <a:bodyPr/>
        <a:lstStyle/>
        <a:p>
          <a:endParaRPr lang="en-US"/>
        </a:p>
      </dgm:t>
    </dgm:pt>
    <dgm:pt modelId="{68105B2F-CCF9-4004-A579-6B863CF4B185}">
      <dgm:prSet phldrT="[Text]" custT="1"/>
      <dgm:spPr>
        <a:solidFill>
          <a:schemeClr val="accent3">
            <a:lumMod val="75000"/>
          </a:schemeClr>
        </a:solidFill>
        <a:ln>
          <a:noFill/>
        </a:ln>
      </dgm:spPr>
      <dgm:t>
        <a:bodyPr lIns="0" bIns="1097280"/>
        <a:lstStyle/>
        <a:p>
          <a:r>
            <a:rPr lang="en-US" sz="1400" b="1" dirty="0" smtClean="0">
              <a:solidFill>
                <a:schemeClr val="bg1"/>
              </a:solidFill>
            </a:rPr>
            <a:t>Regional Planning</a:t>
          </a:r>
          <a:endParaRPr lang="en-US" sz="1400" b="1" dirty="0">
            <a:solidFill>
              <a:schemeClr val="bg1"/>
            </a:solidFill>
          </a:endParaRPr>
        </a:p>
      </dgm:t>
    </dgm:pt>
    <dgm:pt modelId="{19920985-19FA-413B-956C-26DC13BD1688}" type="parTrans" cxnId="{7EA995A6-5FB8-4C4D-B848-83788EA6F68B}">
      <dgm:prSet/>
      <dgm:spPr/>
      <dgm:t>
        <a:bodyPr/>
        <a:lstStyle/>
        <a:p>
          <a:endParaRPr lang="en-US"/>
        </a:p>
      </dgm:t>
    </dgm:pt>
    <dgm:pt modelId="{5EE0CD63-51DA-4BC1-800F-879E6E822C2D}" type="sibTrans" cxnId="{7EA995A6-5FB8-4C4D-B848-83788EA6F68B}">
      <dgm:prSet/>
      <dgm:spPr/>
      <dgm:t>
        <a:bodyPr/>
        <a:lstStyle/>
        <a:p>
          <a:endParaRPr lang="en-US"/>
        </a:p>
      </dgm:t>
    </dgm:pt>
    <dgm:pt modelId="{AEE2C498-A44F-4D9B-A169-F41B2D3EC92B}">
      <dgm:prSet phldrT="[Text]" custT="1"/>
      <dgm:spPr>
        <a:ln>
          <a:noFill/>
        </a:ln>
      </dgm:spPr>
      <dgm:t>
        <a:bodyPr tIns="0" bIns="1188720"/>
        <a:lstStyle/>
        <a:p>
          <a:endParaRPr lang="en-US" sz="1100" b="1" dirty="0" smtClean="0">
            <a:solidFill>
              <a:schemeClr val="bg1"/>
            </a:solidFill>
          </a:endParaRPr>
        </a:p>
        <a:p>
          <a:r>
            <a:rPr lang="en-US" sz="1400" b="1" dirty="0" smtClean="0">
              <a:solidFill>
                <a:schemeClr val="bg1"/>
              </a:solidFill>
            </a:rPr>
            <a:t>Implementations</a:t>
          </a:r>
          <a:endParaRPr lang="en-US" sz="1400" b="1" dirty="0">
            <a:solidFill>
              <a:schemeClr val="bg1"/>
            </a:solidFill>
          </a:endParaRPr>
        </a:p>
      </dgm:t>
    </dgm:pt>
    <dgm:pt modelId="{70DE2206-5B45-4AA6-8DD4-AC6A3AEF3299}" type="parTrans" cxnId="{676E30CA-AF11-4448-A518-D22568782C79}">
      <dgm:prSet/>
      <dgm:spPr/>
      <dgm:t>
        <a:bodyPr/>
        <a:lstStyle/>
        <a:p>
          <a:endParaRPr lang="en-US"/>
        </a:p>
      </dgm:t>
    </dgm:pt>
    <dgm:pt modelId="{34D8B6A8-39CC-4B6D-A688-DBEF61886589}" type="sibTrans" cxnId="{676E30CA-AF11-4448-A518-D22568782C79}">
      <dgm:prSet/>
      <dgm:spPr/>
      <dgm:t>
        <a:bodyPr/>
        <a:lstStyle/>
        <a:p>
          <a:endParaRPr lang="en-US"/>
        </a:p>
      </dgm:t>
    </dgm:pt>
    <dgm:pt modelId="{03E96B48-C57B-44B2-A12F-E1A3AAD596FD}">
      <dgm:prSet phldrT="[Text]"/>
      <dgm:spPr>
        <a:gradFill flip="none" rotWithShape="1">
          <a:gsLst>
            <a:gs pos="0">
              <a:schemeClr val="accent1">
                <a:tint val="66000"/>
                <a:satMod val="160000"/>
              </a:schemeClr>
            </a:gs>
            <a:gs pos="50000">
              <a:schemeClr val="accent1">
                <a:tint val="44500"/>
                <a:satMod val="160000"/>
              </a:schemeClr>
            </a:gs>
            <a:gs pos="100000">
              <a:schemeClr val="accent3">
                <a:lumMod val="50000"/>
              </a:schemeClr>
            </a:gs>
          </a:gsLst>
          <a:lin ang="16200000" scaled="1"/>
          <a:tileRect/>
        </a:gradFill>
        <a:ln>
          <a:noFill/>
        </a:ln>
      </dgm:spPr>
      <dgm:t>
        <a:bodyPr tIns="1097280"/>
        <a:lstStyle/>
        <a:p>
          <a:pPr algn="l"/>
          <a:r>
            <a:rPr lang="en-US" b="1" dirty="0" smtClean="0">
              <a:solidFill>
                <a:schemeClr val="tx1"/>
              </a:solidFill>
            </a:rPr>
            <a:t>Feedback Capturing &amp; Performance Monitoring and Reporting</a:t>
          </a:r>
          <a:endParaRPr lang="en-US" b="1" dirty="0">
            <a:solidFill>
              <a:schemeClr val="tx1"/>
            </a:solidFill>
          </a:endParaRPr>
        </a:p>
      </dgm:t>
    </dgm:pt>
    <dgm:pt modelId="{8321DD65-C580-49C8-AA76-1D78C7E2FEAC}" type="parTrans" cxnId="{CC9AB7A1-3703-4CE7-991D-1753D2219E73}">
      <dgm:prSet/>
      <dgm:spPr/>
      <dgm:t>
        <a:bodyPr/>
        <a:lstStyle/>
        <a:p>
          <a:endParaRPr lang="en-US"/>
        </a:p>
      </dgm:t>
    </dgm:pt>
    <dgm:pt modelId="{9B150ABC-DE94-4148-9A6B-6E0B3B8FCB6A}" type="sibTrans" cxnId="{CC9AB7A1-3703-4CE7-991D-1753D2219E73}">
      <dgm:prSet/>
      <dgm:spPr/>
      <dgm:t>
        <a:bodyPr/>
        <a:lstStyle/>
        <a:p>
          <a:endParaRPr lang="en-US"/>
        </a:p>
      </dgm:t>
    </dgm:pt>
    <dgm:pt modelId="{AAB479AC-DBE8-4B2E-8F1F-1ACDD73F44CD}">
      <dgm:prSet phldrT="[Text]"/>
      <dgm:spPr>
        <a:gradFill rotWithShape="0">
          <a:gsLst>
            <a:gs pos="0">
              <a:schemeClr val="accent3">
                <a:lumMod val="75000"/>
              </a:schemeClr>
            </a:gs>
            <a:gs pos="50000">
              <a:srgbClr val="C3EDE3"/>
            </a:gs>
            <a:gs pos="100000">
              <a:schemeClr val="accent1"/>
            </a:gs>
          </a:gsLst>
          <a:lin ang="5400000" scaled="0"/>
        </a:gradFill>
        <a:ln>
          <a:noFill/>
        </a:ln>
      </dgm:spPr>
      <dgm:t>
        <a:bodyPr tIns="1097280"/>
        <a:lstStyle/>
        <a:p>
          <a:pPr algn="r"/>
          <a:r>
            <a:rPr lang="en-US" b="1" dirty="0" smtClean="0">
              <a:solidFill>
                <a:schemeClr val="tx1"/>
              </a:solidFill>
            </a:rPr>
            <a:t>Training &amp; Sharing of Best Practices and Knowledge</a:t>
          </a:r>
        </a:p>
      </dgm:t>
    </dgm:pt>
    <dgm:pt modelId="{034BE71D-A772-4801-AAAF-971889C65152}" type="parTrans" cxnId="{1E469F79-ABBA-4D92-9593-44413404C178}">
      <dgm:prSet/>
      <dgm:spPr/>
      <dgm:t>
        <a:bodyPr/>
        <a:lstStyle/>
        <a:p>
          <a:endParaRPr lang="en-US"/>
        </a:p>
      </dgm:t>
    </dgm:pt>
    <dgm:pt modelId="{7AC47146-1FFA-4079-8D45-5BD630586C91}" type="sibTrans" cxnId="{1E469F79-ABBA-4D92-9593-44413404C178}">
      <dgm:prSet/>
      <dgm:spPr/>
      <dgm:t>
        <a:bodyPr/>
        <a:lstStyle/>
        <a:p>
          <a:endParaRPr lang="en-US"/>
        </a:p>
      </dgm:t>
    </dgm:pt>
    <dgm:pt modelId="{7FEF296B-87D9-48C0-8E13-867B313CB027}">
      <dgm:prSet phldrT="[Text]" custAng="0"/>
      <dgm:spPr/>
      <dgm:t>
        <a:bodyPr/>
        <a:lstStyle/>
        <a:p>
          <a:endParaRPr lang="en-US"/>
        </a:p>
      </dgm:t>
    </dgm:pt>
    <dgm:pt modelId="{8C3039B6-D28D-4D11-99C1-2CBF44CCA1BC}" type="parTrans" cxnId="{C50F217E-85E5-452F-B689-D48FB567C406}">
      <dgm:prSet/>
      <dgm:spPr/>
      <dgm:t>
        <a:bodyPr/>
        <a:lstStyle/>
        <a:p>
          <a:endParaRPr lang="en-US"/>
        </a:p>
      </dgm:t>
    </dgm:pt>
    <dgm:pt modelId="{2F9B1A48-7FBC-481D-BE37-598C9549B6D2}" type="sibTrans" cxnId="{C50F217E-85E5-452F-B689-D48FB567C406}">
      <dgm:prSet/>
      <dgm:spPr/>
      <dgm:t>
        <a:bodyPr/>
        <a:lstStyle/>
        <a:p>
          <a:endParaRPr lang="en-US"/>
        </a:p>
      </dgm:t>
    </dgm:pt>
    <dgm:pt modelId="{3FE4B26E-A699-472B-9991-9DA945745493}" type="pres">
      <dgm:prSet presAssocID="{7C885AA2-EB6D-4AB9-ACBC-077D71703B5B}" presName="cycleMatrixDiagram" presStyleCnt="0">
        <dgm:presLayoutVars>
          <dgm:chMax val="1"/>
          <dgm:dir/>
          <dgm:animLvl val="lvl"/>
          <dgm:resizeHandles val="exact"/>
        </dgm:presLayoutVars>
      </dgm:prSet>
      <dgm:spPr/>
      <dgm:t>
        <a:bodyPr/>
        <a:lstStyle/>
        <a:p>
          <a:endParaRPr lang="en-US"/>
        </a:p>
      </dgm:t>
    </dgm:pt>
    <dgm:pt modelId="{D4333BBB-71F4-4D3F-B255-59AF10743A51}" type="pres">
      <dgm:prSet presAssocID="{7C885AA2-EB6D-4AB9-ACBC-077D71703B5B}" presName="children" presStyleCnt="0"/>
      <dgm:spPr/>
    </dgm:pt>
    <dgm:pt modelId="{B909F68F-3A73-4E0E-8427-D7C4665BE52D}" type="pres">
      <dgm:prSet presAssocID="{7C885AA2-EB6D-4AB9-ACBC-077D71703B5B}" presName="childPlaceholder" presStyleCnt="0"/>
      <dgm:spPr/>
    </dgm:pt>
    <dgm:pt modelId="{C652A8F4-386F-465B-9D58-4B3867D83DB4}" type="pres">
      <dgm:prSet presAssocID="{7C885AA2-EB6D-4AB9-ACBC-077D71703B5B}" presName="circle" presStyleCnt="0"/>
      <dgm:spPr/>
    </dgm:pt>
    <dgm:pt modelId="{00F3CDE8-38AD-4819-960B-83D23CE70167}" type="pres">
      <dgm:prSet presAssocID="{7C885AA2-EB6D-4AB9-ACBC-077D71703B5B}" presName="quadrant1" presStyleLbl="node1" presStyleIdx="0" presStyleCnt="4">
        <dgm:presLayoutVars>
          <dgm:chMax val="1"/>
          <dgm:bulletEnabled val="1"/>
        </dgm:presLayoutVars>
      </dgm:prSet>
      <dgm:spPr/>
      <dgm:t>
        <a:bodyPr/>
        <a:lstStyle/>
        <a:p>
          <a:endParaRPr lang="en-US"/>
        </a:p>
      </dgm:t>
    </dgm:pt>
    <dgm:pt modelId="{8DB25FEB-3FD2-4A31-8275-94666260BF9B}" type="pres">
      <dgm:prSet presAssocID="{7C885AA2-EB6D-4AB9-ACBC-077D71703B5B}" presName="quadrant2" presStyleLbl="node1" presStyleIdx="1" presStyleCnt="4" custAng="0">
        <dgm:presLayoutVars>
          <dgm:chMax val="1"/>
          <dgm:bulletEnabled val="1"/>
        </dgm:presLayoutVars>
      </dgm:prSet>
      <dgm:spPr/>
      <dgm:t>
        <a:bodyPr/>
        <a:lstStyle/>
        <a:p>
          <a:endParaRPr lang="en-US"/>
        </a:p>
      </dgm:t>
    </dgm:pt>
    <dgm:pt modelId="{CC72FBDD-2494-4E5B-B60F-2C7638463BCC}" type="pres">
      <dgm:prSet presAssocID="{7C885AA2-EB6D-4AB9-ACBC-077D71703B5B}" presName="quadrant3" presStyleLbl="node1" presStyleIdx="2" presStyleCnt="4" custAng="0">
        <dgm:presLayoutVars>
          <dgm:chMax val="1"/>
          <dgm:bulletEnabled val="1"/>
        </dgm:presLayoutVars>
      </dgm:prSet>
      <dgm:spPr/>
      <dgm:t>
        <a:bodyPr/>
        <a:lstStyle/>
        <a:p>
          <a:endParaRPr lang="en-US"/>
        </a:p>
      </dgm:t>
    </dgm:pt>
    <dgm:pt modelId="{77E6E8A0-6D41-4174-9F08-B8AE629E2EA3}" type="pres">
      <dgm:prSet presAssocID="{7C885AA2-EB6D-4AB9-ACBC-077D71703B5B}" presName="quadrant4" presStyleLbl="node1" presStyleIdx="3" presStyleCnt="4">
        <dgm:presLayoutVars>
          <dgm:chMax val="1"/>
          <dgm:bulletEnabled val="1"/>
        </dgm:presLayoutVars>
      </dgm:prSet>
      <dgm:spPr/>
      <dgm:t>
        <a:bodyPr/>
        <a:lstStyle/>
        <a:p>
          <a:endParaRPr lang="en-US"/>
        </a:p>
      </dgm:t>
    </dgm:pt>
    <dgm:pt modelId="{014BBAB1-9AEB-4FC3-AD4D-FD9ACC4940A7}" type="pres">
      <dgm:prSet presAssocID="{7C885AA2-EB6D-4AB9-ACBC-077D71703B5B}" presName="quadrantPlaceholder" presStyleCnt="0"/>
      <dgm:spPr/>
    </dgm:pt>
    <dgm:pt modelId="{C9C4DDB8-A930-448C-B4ED-74C770DE19AB}" type="pres">
      <dgm:prSet presAssocID="{7C885AA2-EB6D-4AB9-ACBC-077D71703B5B}" presName="center1" presStyleLbl="fgShp" presStyleIdx="0" presStyleCnt="2" custScaleX="269417" custScaleY="269417"/>
      <dgm:spPr>
        <a:effectLst>
          <a:outerShdw blurRad="50800" dist="38100" dir="2700000" algn="tl" rotWithShape="0">
            <a:prstClr val="black">
              <a:alpha val="40000"/>
            </a:prstClr>
          </a:outerShdw>
        </a:effectLst>
      </dgm:spPr>
      <dgm:t>
        <a:bodyPr/>
        <a:lstStyle/>
        <a:p>
          <a:endParaRPr lang="en-US"/>
        </a:p>
      </dgm:t>
    </dgm:pt>
    <dgm:pt modelId="{1E113095-B04F-45FC-940E-6827FAF41C08}" type="pres">
      <dgm:prSet presAssocID="{7C885AA2-EB6D-4AB9-ACBC-077D71703B5B}" presName="center2" presStyleLbl="fgShp" presStyleIdx="1" presStyleCnt="2" custScaleX="269417" custScaleY="269417"/>
      <dgm:spPr>
        <a:effectLst>
          <a:outerShdw blurRad="50800" dist="38100" dir="2700000" algn="tl" rotWithShape="0">
            <a:prstClr val="black">
              <a:alpha val="40000"/>
            </a:prstClr>
          </a:outerShdw>
        </a:effectLst>
      </dgm:spPr>
      <dgm:t>
        <a:bodyPr/>
        <a:lstStyle/>
        <a:p>
          <a:endParaRPr lang="en-US"/>
        </a:p>
      </dgm:t>
    </dgm:pt>
  </dgm:ptLst>
  <dgm:cxnLst>
    <dgm:cxn modelId="{10B8D82E-321F-42AD-876F-D24D5243007F}" type="presOf" srcId="{7C885AA2-EB6D-4AB9-ACBC-077D71703B5B}" destId="{3FE4B26E-A699-472B-9991-9DA945745493}" srcOrd="0" destOrd="0" presId="urn:microsoft.com/office/officeart/2005/8/layout/cycle4#1"/>
    <dgm:cxn modelId="{3D8BCEC5-50CB-4F41-A4E0-85DFA3B3FFEA}" type="presOf" srcId="{AAB479AC-DBE8-4B2E-8F1F-1ACDD73F44CD}" destId="{77E6E8A0-6D41-4174-9F08-B8AE629E2EA3}" srcOrd="0" destOrd="0" presId="urn:microsoft.com/office/officeart/2005/8/layout/cycle4#1"/>
    <dgm:cxn modelId="{42185483-2EB0-4B76-9F4B-411780F7B3FE}" type="presOf" srcId="{AEE2C498-A44F-4D9B-A169-F41B2D3EC92B}" destId="{8DB25FEB-3FD2-4A31-8275-94666260BF9B}" srcOrd="0" destOrd="0" presId="urn:microsoft.com/office/officeart/2005/8/layout/cycle4#1"/>
    <dgm:cxn modelId="{C50F217E-85E5-452F-B689-D48FB567C406}" srcId="{7C885AA2-EB6D-4AB9-ACBC-077D71703B5B}" destId="{7FEF296B-87D9-48C0-8E13-867B313CB027}" srcOrd="4" destOrd="0" parTransId="{8C3039B6-D28D-4D11-99C1-2CBF44CCA1BC}" sibTransId="{2F9B1A48-7FBC-481D-BE37-598C9549B6D2}"/>
    <dgm:cxn modelId="{0F4F07EE-0897-4376-A852-9FF3D3D61A58}" type="presOf" srcId="{03E96B48-C57B-44B2-A12F-E1A3AAD596FD}" destId="{CC72FBDD-2494-4E5B-B60F-2C7638463BCC}" srcOrd="0" destOrd="0" presId="urn:microsoft.com/office/officeart/2005/8/layout/cycle4#1"/>
    <dgm:cxn modelId="{CC9AB7A1-3703-4CE7-991D-1753D2219E73}" srcId="{7C885AA2-EB6D-4AB9-ACBC-077D71703B5B}" destId="{03E96B48-C57B-44B2-A12F-E1A3AAD596FD}" srcOrd="2" destOrd="0" parTransId="{8321DD65-C580-49C8-AA76-1D78C7E2FEAC}" sibTransId="{9B150ABC-DE94-4148-9A6B-6E0B3B8FCB6A}"/>
    <dgm:cxn modelId="{676E30CA-AF11-4448-A518-D22568782C79}" srcId="{7C885AA2-EB6D-4AB9-ACBC-077D71703B5B}" destId="{AEE2C498-A44F-4D9B-A169-F41B2D3EC92B}" srcOrd="1" destOrd="0" parTransId="{70DE2206-5B45-4AA6-8DD4-AC6A3AEF3299}" sibTransId="{34D8B6A8-39CC-4B6D-A688-DBEF61886589}"/>
    <dgm:cxn modelId="{7EA995A6-5FB8-4C4D-B848-83788EA6F68B}" srcId="{7C885AA2-EB6D-4AB9-ACBC-077D71703B5B}" destId="{68105B2F-CCF9-4004-A579-6B863CF4B185}" srcOrd="0" destOrd="0" parTransId="{19920985-19FA-413B-956C-26DC13BD1688}" sibTransId="{5EE0CD63-51DA-4BC1-800F-879E6E822C2D}"/>
    <dgm:cxn modelId="{1E469F79-ABBA-4D92-9593-44413404C178}" srcId="{7C885AA2-EB6D-4AB9-ACBC-077D71703B5B}" destId="{AAB479AC-DBE8-4B2E-8F1F-1ACDD73F44CD}" srcOrd="3" destOrd="0" parTransId="{034BE71D-A772-4801-AAAF-971889C65152}" sibTransId="{7AC47146-1FFA-4079-8D45-5BD630586C91}"/>
    <dgm:cxn modelId="{AFD014F2-D4CA-4C1E-95DF-0B267A7D85FF}" type="presOf" srcId="{68105B2F-CCF9-4004-A579-6B863CF4B185}" destId="{00F3CDE8-38AD-4819-960B-83D23CE70167}" srcOrd="0" destOrd="0" presId="urn:microsoft.com/office/officeart/2005/8/layout/cycle4#1"/>
    <dgm:cxn modelId="{D1692410-49CB-4C53-AE11-B6F0C6E08286}" type="presParOf" srcId="{3FE4B26E-A699-472B-9991-9DA945745493}" destId="{D4333BBB-71F4-4D3F-B255-59AF10743A51}" srcOrd="0" destOrd="0" presId="urn:microsoft.com/office/officeart/2005/8/layout/cycle4#1"/>
    <dgm:cxn modelId="{C68CE433-3BD5-49E9-91E5-41ED1366E556}" type="presParOf" srcId="{D4333BBB-71F4-4D3F-B255-59AF10743A51}" destId="{B909F68F-3A73-4E0E-8427-D7C4665BE52D}" srcOrd="0" destOrd="0" presId="urn:microsoft.com/office/officeart/2005/8/layout/cycle4#1"/>
    <dgm:cxn modelId="{246504ED-F2B4-4072-A651-575422F6E8B1}" type="presParOf" srcId="{3FE4B26E-A699-472B-9991-9DA945745493}" destId="{C652A8F4-386F-465B-9D58-4B3867D83DB4}" srcOrd="1" destOrd="0" presId="urn:microsoft.com/office/officeart/2005/8/layout/cycle4#1"/>
    <dgm:cxn modelId="{7D616669-E496-4C79-80B3-A3B8B78D4871}" type="presParOf" srcId="{C652A8F4-386F-465B-9D58-4B3867D83DB4}" destId="{00F3CDE8-38AD-4819-960B-83D23CE70167}" srcOrd="0" destOrd="0" presId="urn:microsoft.com/office/officeart/2005/8/layout/cycle4#1"/>
    <dgm:cxn modelId="{59A3D6BB-5E3A-4EF5-B78D-DD96EB25D91C}" type="presParOf" srcId="{C652A8F4-386F-465B-9D58-4B3867D83DB4}" destId="{8DB25FEB-3FD2-4A31-8275-94666260BF9B}" srcOrd="1" destOrd="0" presId="urn:microsoft.com/office/officeart/2005/8/layout/cycle4#1"/>
    <dgm:cxn modelId="{2DD404E3-B323-477A-B2DC-FA2C3179F744}" type="presParOf" srcId="{C652A8F4-386F-465B-9D58-4B3867D83DB4}" destId="{CC72FBDD-2494-4E5B-B60F-2C7638463BCC}" srcOrd="2" destOrd="0" presId="urn:microsoft.com/office/officeart/2005/8/layout/cycle4#1"/>
    <dgm:cxn modelId="{AF299E5A-4A74-476C-B6C1-A233A9F07A8C}" type="presParOf" srcId="{C652A8F4-386F-465B-9D58-4B3867D83DB4}" destId="{77E6E8A0-6D41-4174-9F08-B8AE629E2EA3}" srcOrd="3" destOrd="0" presId="urn:microsoft.com/office/officeart/2005/8/layout/cycle4#1"/>
    <dgm:cxn modelId="{B1BCD976-0CAF-4307-8D26-7071515F5074}" type="presParOf" srcId="{C652A8F4-386F-465B-9D58-4B3867D83DB4}" destId="{014BBAB1-9AEB-4FC3-AD4D-FD9ACC4940A7}" srcOrd="4" destOrd="0" presId="urn:microsoft.com/office/officeart/2005/8/layout/cycle4#1"/>
    <dgm:cxn modelId="{56F4DF53-56F1-4105-9FEE-96651A544102}" type="presParOf" srcId="{3FE4B26E-A699-472B-9991-9DA945745493}" destId="{C9C4DDB8-A930-448C-B4ED-74C770DE19AB}" srcOrd="2" destOrd="0" presId="urn:microsoft.com/office/officeart/2005/8/layout/cycle4#1"/>
    <dgm:cxn modelId="{F8A63762-6E9D-47C3-9092-6502906052EA}" type="presParOf" srcId="{3FE4B26E-A699-472B-9991-9DA945745493}" destId="{1E113095-B04F-45FC-940E-6827FAF41C08}"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3CDE8-38AD-4819-960B-83D23CE70167}">
      <dsp:nvSpPr>
        <dsp:cNvPr id="0" name=""/>
        <dsp:cNvSpPr/>
      </dsp:nvSpPr>
      <dsp:spPr>
        <a:xfrm>
          <a:off x="1417624" y="312724"/>
          <a:ext cx="2375611" cy="2375611"/>
        </a:xfrm>
        <a:prstGeom prst="pieWedge">
          <a:avLst/>
        </a:prstGeom>
        <a:solidFill>
          <a:schemeClr val="accent3">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568" rIns="99568" bIns="10972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Regional Planning</a:t>
          </a:r>
          <a:endParaRPr lang="en-US" sz="1400" b="1" kern="1200" dirty="0">
            <a:solidFill>
              <a:schemeClr val="bg1"/>
            </a:solidFill>
          </a:endParaRPr>
        </a:p>
      </dsp:txBody>
      <dsp:txXfrm>
        <a:off x="2113424" y="1008524"/>
        <a:ext cx="1679811" cy="1679811"/>
      </dsp:txXfrm>
    </dsp:sp>
    <dsp:sp modelId="{8DB25FEB-3FD2-4A31-8275-94666260BF9B}">
      <dsp:nvSpPr>
        <dsp:cNvPr id="0" name=""/>
        <dsp:cNvSpPr/>
      </dsp:nvSpPr>
      <dsp:spPr>
        <a:xfrm rot="5400000">
          <a:off x="3902964" y="312724"/>
          <a:ext cx="2375611" cy="2375611"/>
        </a:xfrm>
        <a:prstGeom prst="pieWedge">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0" rIns="78232" bIns="1188720" numCol="1" spcCol="1270" anchor="ctr" anchorCtr="0">
          <a:noAutofit/>
        </a:bodyPr>
        <a:lstStyle/>
        <a:p>
          <a:pPr lvl="0" algn="ctr" defTabSz="488950">
            <a:lnSpc>
              <a:spcPct val="90000"/>
            </a:lnSpc>
            <a:spcBef>
              <a:spcPct val="0"/>
            </a:spcBef>
            <a:spcAft>
              <a:spcPct val="35000"/>
            </a:spcAft>
          </a:pPr>
          <a:endParaRPr lang="en-US" sz="1100" b="1" kern="1200" dirty="0" smtClean="0">
            <a:solidFill>
              <a:schemeClr val="bg1"/>
            </a:solidFill>
          </a:endParaRPr>
        </a:p>
        <a:p>
          <a:pPr lvl="0" algn="ctr" defTabSz="488950">
            <a:lnSpc>
              <a:spcPct val="90000"/>
            </a:lnSpc>
            <a:spcBef>
              <a:spcPct val="0"/>
            </a:spcBef>
            <a:spcAft>
              <a:spcPct val="35000"/>
            </a:spcAft>
          </a:pPr>
          <a:r>
            <a:rPr lang="en-US" sz="1400" b="1" kern="1200" dirty="0" smtClean="0">
              <a:solidFill>
                <a:schemeClr val="bg1"/>
              </a:solidFill>
            </a:rPr>
            <a:t>Implementations</a:t>
          </a:r>
          <a:endParaRPr lang="en-US" sz="1400" b="1" kern="1200" dirty="0">
            <a:solidFill>
              <a:schemeClr val="bg1"/>
            </a:solidFill>
          </a:endParaRPr>
        </a:p>
      </dsp:txBody>
      <dsp:txXfrm rot="-5400000">
        <a:off x="3902964" y="1008524"/>
        <a:ext cx="1679811" cy="1679811"/>
      </dsp:txXfrm>
    </dsp:sp>
    <dsp:sp modelId="{CC72FBDD-2494-4E5B-B60F-2C7638463BCC}">
      <dsp:nvSpPr>
        <dsp:cNvPr id="0" name=""/>
        <dsp:cNvSpPr/>
      </dsp:nvSpPr>
      <dsp:spPr>
        <a:xfrm rot="10800000">
          <a:off x="3902964" y="2798064"/>
          <a:ext cx="2375611" cy="2375611"/>
        </a:xfrm>
        <a:prstGeom prst="pieWedge">
          <a:avLst/>
        </a:prstGeom>
        <a:gradFill flip="none" rotWithShape="1">
          <a:gsLst>
            <a:gs pos="0">
              <a:schemeClr val="accent1">
                <a:tint val="66000"/>
                <a:satMod val="160000"/>
              </a:schemeClr>
            </a:gs>
            <a:gs pos="50000">
              <a:schemeClr val="accent1">
                <a:tint val="44500"/>
                <a:satMod val="160000"/>
              </a:schemeClr>
            </a:gs>
            <a:gs pos="100000">
              <a:schemeClr val="accent3">
                <a:lumMod val="50000"/>
              </a:schemeClr>
            </a:gs>
          </a:gsLst>
          <a:lin ang="1620000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1097280" rIns="78232" bIns="78232" numCol="1" spcCol="1270" anchor="ctr" anchorCtr="0">
          <a:noAutofit/>
        </a:bodyPr>
        <a:lstStyle/>
        <a:p>
          <a:pPr lvl="0" algn="l" defTabSz="488950">
            <a:lnSpc>
              <a:spcPct val="90000"/>
            </a:lnSpc>
            <a:spcBef>
              <a:spcPct val="0"/>
            </a:spcBef>
            <a:spcAft>
              <a:spcPct val="35000"/>
            </a:spcAft>
          </a:pPr>
          <a:r>
            <a:rPr lang="en-US" sz="1100" b="1" kern="1200" dirty="0" smtClean="0">
              <a:solidFill>
                <a:schemeClr val="tx1"/>
              </a:solidFill>
            </a:rPr>
            <a:t>Feedback Capturing &amp; Performance Monitoring and Reporting</a:t>
          </a:r>
          <a:endParaRPr lang="en-US" sz="1100" b="1" kern="1200" dirty="0">
            <a:solidFill>
              <a:schemeClr val="tx1"/>
            </a:solidFill>
          </a:endParaRPr>
        </a:p>
      </dsp:txBody>
      <dsp:txXfrm rot="10800000">
        <a:off x="3902964" y="2798064"/>
        <a:ext cx="1679811" cy="1679811"/>
      </dsp:txXfrm>
    </dsp:sp>
    <dsp:sp modelId="{77E6E8A0-6D41-4174-9F08-B8AE629E2EA3}">
      <dsp:nvSpPr>
        <dsp:cNvPr id="0" name=""/>
        <dsp:cNvSpPr/>
      </dsp:nvSpPr>
      <dsp:spPr>
        <a:xfrm rot="16200000">
          <a:off x="1417624" y="2798064"/>
          <a:ext cx="2375611" cy="2375611"/>
        </a:xfrm>
        <a:prstGeom prst="pieWedge">
          <a:avLst/>
        </a:prstGeom>
        <a:gradFill rotWithShape="0">
          <a:gsLst>
            <a:gs pos="0">
              <a:schemeClr val="accent3">
                <a:lumMod val="75000"/>
              </a:schemeClr>
            </a:gs>
            <a:gs pos="50000">
              <a:srgbClr val="C3EDE3"/>
            </a:gs>
            <a:gs pos="100000">
              <a:schemeClr val="accent1"/>
            </a:gs>
          </a:gsLst>
          <a:lin ang="5400000" scaled="0"/>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1097280" rIns="78232" bIns="78232" numCol="1" spcCol="1270" anchor="ctr" anchorCtr="0">
          <a:noAutofit/>
        </a:bodyPr>
        <a:lstStyle/>
        <a:p>
          <a:pPr lvl="0" algn="r" defTabSz="488950">
            <a:lnSpc>
              <a:spcPct val="90000"/>
            </a:lnSpc>
            <a:spcBef>
              <a:spcPct val="0"/>
            </a:spcBef>
            <a:spcAft>
              <a:spcPct val="35000"/>
            </a:spcAft>
          </a:pPr>
          <a:r>
            <a:rPr lang="en-US" sz="1100" b="1" kern="1200" dirty="0" smtClean="0">
              <a:solidFill>
                <a:schemeClr val="tx1"/>
              </a:solidFill>
            </a:rPr>
            <a:t>Training &amp; Sharing of Best Practices and Knowledge</a:t>
          </a:r>
        </a:p>
      </dsp:txBody>
      <dsp:txXfrm rot="5400000">
        <a:off x="2113424" y="2798064"/>
        <a:ext cx="1679811" cy="1679811"/>
      </dsp:txXfrm>
    </dsp:sp>
    <dsp:sp modelId="{C9C4DDB8-A930-448C-B4ED-74C770DE19AB}">
      <dsp:nvSpPr>
        <dsp:cNvPr id="0" name=""/>
        <dsp:cNvSpPr/>
      </dsp:nvSpPr>
      <dsp:spPr>
        <a:xfrm>
          <a:off x="2743198" y="1645255"/>
          <a:ext cx="2209803" cy="1921568"/>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1E113095-B04F-45FC-940E-6827FAF41C08}">
      <dsp:nvSpPr>
        <dsp:cNvPr id="0" name=""/>
        <dsp:cNvSpPr/>
      </dsp:nvSpPr>
      <dsp:spPr>
        <a:xfrm rot="10800000">
          <a:off x="2743198" y="1919575"/>
          <a:ext cx="2209803" cy="1921568"/>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25" tIns="45712" rIns="91425" bIns="45712"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25" tIns="45712" rIns="91425" bIns="45712" rtlCol="0"/>
          <a:lstStyle>
            <a:lvl1pPr algn="r">
              <a:defRPr sz="1200"/>
            </a:lvl1pPr>
          </a:lstStyle>
          <a:p>
            <a:fld id="{8B50F2CA-DB2D-46FA-8114-DAAD70F5CDD0}" type="datetimeFigureOut">
              <a:rPr lang="en-US" smtClean="0"/>
              <a:t>6/8/2015</a:t>
            </a:fld>
            <a:endParaRPr lang="en-US"/>
          </a:p>
        </p:txBody>
      </p:sp>
      <p:sp>
        <p:nvSpPr>
          <p:cNvPr id="4" name="Footer Placeholder 3"/>
          <p:cNvSpPr>
            <a:spLocks noGrp="1"/>
          </p:cNvSpPr>
          <p:nvPr>
            <p:ph type="ftr" sz="quarter" idx="2"/>
          </p:nvPr>
        </p:nvSpPr>
        <p:spPr>
          <a:xfrm>
            <a:off x="2" y="8829675"/>
            <a:ext cx="3038475" cy="465138"/>
          </a:xfrm>
          <a:prstGeom prst="rect">
            <a:avLst/>
          </a:prstGeom>
        </p:spPr>
        <p:txBody>
          <a:bodyPr vert="horz" lIns="91425" tIns="45712" rIns="91425" bIns="45712"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25" tIns="45712" rIns="91425" bIns="45712" rtlCol="0" anchor="b"/>
          <a:lstStyle>
            <a:lvl1pPr algn="r">
              <a:defRPr sz="1200"/>
            </a:lvl1pPr>
          </a:lstStyle>
          <a:p>
            <a:fld id="{C763F3B5-A75F-4749-901F-EF3F689DB590}" type="slidenum">
              <a:rPr lang="en-US" smtClean="0"/>
              <a:t>‹#›</a:t>
            </a:fld>
            <a:endParaRPr lang="en-US"/>
          </a:p>
        </p:txBody>
      </p:sp>
    </p:spTree>
    <p:extLst>
      <p:ext uri="{BB962C8B-B14F-4D97-AF65-F5344CB8AC3E}">
        <p14:creationId xmlns:p14="http://schemas.microsoft.com/office/powerpoint/2010/main" val="3915888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40" cy="464820"/>
          </a:xfrm>
          <a:prstGeom prst="rect">
            <a:avLst/>
          </a:prstGeom>
        </p:spPr>
        <p:txBody>
          <a:bodyPr vert="horz" lIns="93162" tIns="46581" rIns="93162" bIns="46581" rtlCol="0"/>
          <a:lstStyle>
            <a:lvl1pPr algn="l">
              <a:defRPr sz="1200"/>
            </a:lvl1pPr>
          </a:lstStyle>
          <a:p>
            <a:endParaRPr lang="en-US"/>
          </a:p>
        </p:txBody>
      </p:sp>
      <p:sp>
        <p:nvSpPr>
          <p:cNvPr id="3" name="Date Placeholder 2"/>
          <p:cNvSpPr>
            <a:spLocks noGrp="1"/>
          </p:cNvSpPr>
          <p:nvPr>
            <p:ph type="dt" idx="1"/>
          </p:nvPr>
        </p:nvSpPr>
        <p:spPr>
          <a:xfrm>
            <a:off x="3970941" y="0"/>
            <a:ext cx="3037840" cy="464820"/>
          </a:xfrm>
          <a:prstGeom prst="rect">
            <a:avLst/>
          </a:prstGeom>
        </p:spPr>
        <p:txBody>
          <a:bodyPr vert="horz" lIns="93162" tIns="46581" rIns="93162" bIns="46581" rtlCol="0"/>
          <a:lstStyle>
            <a:lvl1pPr algn="r">
              <a:defRPr sz="1200"/>
            </a:lvl1pPr>
          </a:lstStyle>
          <a:p>
            <a:fld id="{20896DAA-1568-41AD-AFF2-297EF6D0F542}" type="datetimeFigureOut">
              <a:rPr lang="en-US" smtClean="0"/>
              <a:t>6/8/2015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2" tIns="46581" rIns="93162" bIns="46581"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62" tIns="46581" rIns="93162" bIns="465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29967"/>
            <a:ext cx="3037840" cy="464820"/>
          </a:xfrm>
          <a:prstGeom prst="rect">
            <a:avLst/>
          </a:prstGeom>
        </p:spPr>
        <p:txBody>
          <a:bodyPr vert="horz" lIns="93162" tIns="46581" rIns="93162" bIns="46581" rtlCol="0" anchor="b"/>
          <a:lstStyle>
            <a:lvl1pPr algn="l">
              <a:defRPr sz="1200"/>
            </a:lvl1pPr>
          </a:lstStyle>
          <a:p>
            <a:endParaRPr lang="en-US"/>
          </a:p>
        </p:txBody>
      </p:sp>
      <p:sp>
        <p:nvSpPr>
          <p:cNvPr id="7" name="Slide Number Placeholder 6"/>
          <p:cNvSpPr>
            <a:spLocks noGrp="1"/>
          </p:cNvSpPr>
          <p:nvPr>
            <p:ph type="sldNum" sz="quarter" idx="5"/>
          </p:nvPr>
        </p:nvSpPr>
        <p:spPr>
          <a:xfrm>
            <a:off x="3970941" y="8829967"/>
            <a:ext cx="3037840" cy="464820"/>
          </a:xfrm>
          <a:prstGeom prst="rect">
            <a:avLst/>
          </a:prstGeom>
        </p:spPr>
        <p:txBody>
          <a:bodyPr vert="horz" lIns="93162" tIns="46581" rIns="93162" bIns="46581" rtlCol="0" anchor="b"/>
          <a:lstStyle>
            <a:lvl1pPr algn="r">
              <a:defRPr sz="1200"/>
            </a:lvl1pPr>
          </a:lstStyle>
          <a:p>
            <a:fld id="{555C989B-9071-4BAD-9A27-513F14EAE481}" type="slidenum">
              <a:rPr lang="en-US" smtClean="0"/>
              <a:t>‹#›</a:t>
            </a:fld>
            <a:endParaRPr lang="en-US"/>
          </a:p>
        </p:txBody>
      </p:sp>
    </p:spTree>
    <p:extLst>
      <p:ext uri="{BB962C8B-B14F-4D97-AF65-F5344CB8AC3E}">
        <p14:creationId xmlns:p14="http://schemas.microsoft.com/office/powerpoint/2010/main" val="267794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658718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17016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17016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17016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17016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1701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17016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17016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17016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17016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17016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17016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17016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1701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4400" b="1">
                <a:solidFill>
                  <a:srgbClr val="006EB7"/>
                </a:solidFill>
                <a:effectLst>
                  <a:outerShdw blurRad="38100" dist="38100" dir="2700000" algn="tl">
                    <a:srgbClr val="000000">
                      <a:alpha val="43137"/>
                    </a:srgbClr>
                  </a:outerShdw>
                </a:effectLst>
                <a:latin typeface="Arial Black" panose="020B0A04020102020204" pitchFamily="34" charset="0"/>
                <a:cs typeface="Arial"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6525344"/>
            <a:ext cx="2133600" cy="331200"/>
          </a:xfrm>
        </p:spPr>
        <p:txBody>
          <a:bodyPr/>
          <a:lstStyle/>
          <a:p>
            <a:r>
              <a:rPr lang="en-CA" smtClean="0"/>
              <a:t>03  March 2014</a:t>
            </a:r>
            <a:endParaRPr lang="en-CA"/>
          </a:p>
        </p:txBody>
      </p:sp>
      <p:sp>
        <p:nvSpPr>
          <p:cNvPr id="5" name="Footer Placeholder 4"/>
          <p:cNvSpPr>
            <a:spLocks noGrp="1"/>
          </p:cNvSpPr>
          <p:nvPr>
            <p:ph type="ftr" sz="quarter" idx="11"/>
          </p:nvPr>
        </p:nvSpPr>
        <p:spPr>
          <a:xfrm>
            <a:off x="3124200" y="6525344"/>
            <a:ext cx="2895600" cy="331200"/>
          </a:xfrm>
        </p:spPr>
        <p:txBody>
          <a:bodyPr/>
          <a:lstStyle/>
          <a:p>
            <a:r>
              <a:rPr lang="en-US" smtClean="0"/>
              <a:t>- DRAFT VERSION -                                               FOR DISCUSSION PURPOSE ONLY</a:t>
            </a:r>
            <a:endParaRPr lang="en-CA"/>
          </a:p>
        </p:txBody>
      </p:sp>
      <p:sp>
        <p:nvSpPr>
          <p:cNvPr id="6" name="Slide Number Placeholder 5"/>
          <p:cNvSpPr>
            <a:spLocks noGrp="1"/>
          </p:cNvSpPr>
          <p:nvPr>
            <p:ph type="sldNum" sz="quarter" idx="12"/>
          </p:nvPr>
        </p:nvSpPr>
        <p:spPr>
          <a:xfrm>
            <a:off x="6553200" y="6525344"/>
            <a:ext cx="2133600" cy="331200"/>
          </a:xfrm>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50260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256584"/>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052736"/>
            <a:ext cx="6019800" cy="525658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r>
              <a:rPr lang="en-CA" smtClean="0"/>
              <a:t>03  March 2014</a:t>
            </a:r>
            <a:endParaRPr lang="en-CA"/>
          </a:p>
        </p:txBody>
      </p:sp>
      <p:sp>
        <p:nvSpPr>
          <p:cNvPr id="5" name="Footer Placeholder 4"/>
          <p:cNvSpPr>
            <a:spLocks noGrp="1"/>
          </p:cNvSpPr>
          <p:nvPr>
            <p:ph type="ftr" sz="quarter" idx="11"/>
          </p:nvPr>
        </p:nvSpPr>
        <p:spPr/>
        <p:txBody>
          <a:bodyPr/>
          <a:lstStyle/>
          <a:p>
            <a:r>
              <a:rPr lang="en-US" smtClean="0"/>
              <a:t>- DRAFT VERSION -                                               FOR DISCUSSION PURPOSE ONLY</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78456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5271"/>
            <a:ext cx="9144000" cy="5812465"/>
          </a:xfrm>
          <a:prstGeom prst="rect">
            <a:avLst/>
          </a:prstGeom>
        </p:spPr>
      </p:pic>
    </p:spTree>
    <p:extLst>
      <p:ext uri="{BB962C8B-B14F-4D97-AF65-F5344CB8AC3E}">
        <p14:creationId xmlns:p14="http://schemas.microsoft.com/office/powerpoint/2010/main" val="26885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
        <p:nvSpPr>
          <p:cNvPr id="6" name="Rectangle 5"/>
          <p:cNvSpPr/>
          <p:nvPr userDrawn="1"/>
        </p:nvSpPr>
        <p:spPr>
          <a:xfrm>
            <a:off x="0" y="5877272"/>
            <a:ext cx="9144000"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246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p:cNvSpPr/>
          <p:nvPr userDrawn="1"/>
        </p:nvSpPr>
        <p:spPr>
          <a:xfrm>
            <a:off x="0" y="5877272"/>
            <a:ext cx="9144000"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9144000"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442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98884"/>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34080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2" name="Rectangle 1"/>
          <p:cNvSpPr/>
          <p:nvPr userDrawn="1"/>
        </p:nvSpPr>
        <p:spPr>
          <a:xfrm>
            <a:off x="0" y="0"/>
            <a:ext cx="9144000" cy="1341438"/>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1600" b="1">
                <a:solidFill>
                  <a:schemeClr val="tx1"/>
                </a:solidFill>
                <a:latin typeface="Arial" charset="0"/>
                <a:cs typeface="Angsana New" pitchFamily="18" charset="-34"/>
              </a:defRPr>
            </a:lvl1pPr>
            <a:lvl2pPr marL="742950" indent="-285750" eaLnBrk="0" hangingPunct="0">
              <a:defRPr sz="1600" b="1">
                <a:solidFill>
                  <a:schemeClr val="tx1"/>
                </a:solidFill>
                <a:latin typeface="Arial" charset="0"/>
                <a:cs typeface="Angsana New" pitchFamily="18" charset="-34"/>
              </a:defRPr>
            </a:lvl2pPr>
            <a:lvl3pPr marL="1143000" indent="-228600" eaLnBrk="0" hangingPunct="0">
              <a:defRPr sz="1600" b="1">
                <a:solidFill>
                  <a:schemeClr val="tx1"/>
                </a:solidFill>
                <a:latin typeface="Arial" charset="0"/>
                <a:cs typeface="Angsana New" pitchFamily="18" charset="-34"/>
              </a:defRPr>
            </a:lvl3pPr>
            <a:lvl4pPr marL="1600200" indent="-228600" eaLnBrk="0" hangingPunct="0">
              <a:defRPr sz="1600" b="1">
                <a:solidFill>
                  <a:schemeClr val="tx1"/>
                </a:solidFill>
                <a:latin typeface="Arial" charset="0"/>
                <a:cs typeface="Angsana New" pitchFamily="18" charset="-34"/>
              </a:defRPr>
            </a:lvl4pPr>
            <a:lvl5pPr marL="2057400" indent="-228600" eaLnBrk="0" hangingPunct="0">
              <a:defRPr sz="1600" b="1">
                <a:solidFill>
                  <a:schemeClr val="tx1"/>
                </a:solidFill>
                <a:latin typeface="Arial" charset="0"/>
                <a:cs typeface="Angsana New" pitchFamily="18" charset="-34"/>
              </a:defRPr>
            </a:lvl5pPr>
            <a:lvl6pPr marL="2514600" indent="-228600" eaLnBrk="0" fontAlgn="base" hangingPunct="0">
              <a:spcBef>
                <a:spcPct val="0"/>
              </a:spcBef>
              <a:spcAft>
                <a:spcPct val="0"/>
              </a:spcAft>
              <a:defRPr sz="1600" b="1">
                <a:solidFill>
                  <a:schemeClr val="tx1"/>
                </a:solidFill>
                <a:latin typeface="Arial" charset="0"/>
                <a:cs typeface="Angsana New" pitchFamily="18" charset="-34"/>
              </a:defRPr>
            </a:lvl6pPr>
            <a:lvl7pPr marL="2971800" indent="-228600" eaLnBrk="0" fontAlgn="base" hangingPunct="0">
              <a:spcBef>
                <a:spcPct val="0"/>
              </a:spcBef>
              <a:spcAft>
                <a:spcPct val="0"/>
              </a:spcAft>
              <a:defRPr sz="1600" b="1">
                <a:solidFill>
                  <a:schemeClr val="tx1"/>
                </a:solidFill>
                <a:latin typeface="Arial" charset="0"/>
                <a:cs typeface="Angsana New" pitchFamily="18" charset="-34"/>
              </a:defRPr>
            </a:lvl7pPr>
            <a:lvl8pPr marL="3429000" indent="-228600" eaLnBrk="0" fontAlgn="base" hangingPunct="0">
              <a:spcBef>
                <a:spcPct val="0"/>
              </a:spcBef>
              <a:spcAft>
                <a:spcPct val="0"/>
              </a:spcAft>
              <a:defRPr sz="1600" b="1">
                <a:solidFill>
                  <a:schemeClr val="tx1"/>
                </a:solidFill>
                <a:latin typeface="Arial" charset="0"/>
                <a:cs typeface="Angsana New" pitchFamily="18" charset="-34"/>
              </a:defRPr>
            </a:lvl8pPr>
            <a:lvl9pPr marL="3886200" indent="-228600" eaLnBrk="0" fontAlgn="base" hangingPunct="0">
              <a:spcBef>
                <a:spcPct val="0"/>
              </a:spcBef>
              <a:spcAft>
                <a:spcPct val="0"/>
              </a:spcAft>
              <a:defRPr sz="1600" b="1">
                <a:solidFill>
                  <a:schemeClr val="tx1"/>
                </a:solidFill>
                <a:latin typeface="Arial" charset="0"/>
                <a:cs typeface="Angsana New" pitchFamily="18" charset="-34"/>
              </a:defRPr>
            </a:lvl9pPr>
          </a:lstStyle>
          <a:p>
            <a:pPr algn="ctr" eaLnBrk="1" hangingPunct="1"/>
            <a:endParaRPr lang="zh-CN" altLang="en-US" sz="1800" b="0">
              <a:solidFill>
                <a:srgbClr val="FFFFFF"/>
              </a:solidFill>
              <a:latin typeface="Calibri" pitchFamily="34" charset="0"/>
            </a:endParaRPr>
          </a:p>
        </p:txBody>
      </p:sp>
      <p:grpSp>
        <p:nvGrpSpPr>
          <p:cNvPr id="3" name="Group 2"/>
          <p:cNvGrpSpPr>
            <a:grpSpLocks noChangeAspect="1"/>
          </p:cNvGrpSpPr>
          <p:nvPr userDrawn="1"/>
        </p:nvGrpSpPr>
        <p:grpSpPr bwMode="auto">
          <a:xfrm>
            <a:off x="3491880" y="325746"/>
            <a:ext cx="2205287" cy="1807110"/>
            <a:chOff x="240" y="144"/>
            <a:chExt cx="1296" cy="1062"/>
          </a:xfrm>
          <a:solidFill>
            <a:srgbClr val="1B4177"/>
          </a:solidFill>
        </p:grpSpPr>
        <p:sp>
          <p:nvSpPr>
            <p:cNvPr id="4"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5"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6"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7"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8"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9"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10"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11"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12"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13"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14"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15"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16"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17"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18"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19"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20"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21"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22"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23"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24"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25"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26"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27"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28"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29"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30"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31"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32"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33"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34"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35"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36"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37"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38"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39"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40"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41"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42"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43"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44"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45"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46"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47"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48"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49"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50"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51"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52"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53"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54"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55"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56"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57"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58"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59"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60"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61"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62"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63"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64"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65"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66"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67"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68"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69"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70"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71"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72"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73"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74"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75"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76"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77"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78"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79"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80"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81"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82"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83"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84"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85"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86"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87"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88"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89"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90"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91"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sp>
          <p:nvSpPr>
            <p:cNvPr id="92"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pPr fontAlgn="auto">
                <a:spcBef>
                  <a:spcPts val="0"/>
                </a:spcBef>
                <a:spcAft>
                  <a:spcPts val="0"/>
                </a:spcAft>
                <a:defRPr/>
              </a:pPr>
              <a:endParaRPr lang="en-US" sz="1800" b="0" dirty="0">
                <a:solidFill>
                  <a:prstClr val="black"/>
                </a:solidFill>
                <a:latin typeface="Calibri"/>
                <a:cs typeface="+mn-cs"/>
              </a:endParaRPr>
            </a:p>
          </p:txBody>
        </p:sp>
      </p:grpSp>
      <p:pic>
        <p:nvPicPr>
          <p:cNvPr id="93" name="Picture 2"/>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0113" y="2452688"/>
            <a:ext cx="73660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93"/>
          <p:cNvSpPr txBox="1"/>
          <p:nvPr userDrawn="1"/>
        </p:nvSpPr>
        <p:spPr>
          <a:xfrm>
            <a:off x="3348038" y="5084763"/>
            <a:ext cx="2447925" cy="715962"/>
          </a:xfrm>
          <a:prstGeom prst="round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GB" sz="3600" dirty="0">
                <a:solidFill>
                  <a:srgbClr val="1B4177"/>
                </a:solidFill>
                <a:effectLst>
                  <a:outerShdw blurRad="50800" dist="38100" dir="2700000" algn="tl" rotWithShape="0">
                    <a:prstClr val="black">
                      <a:alpha val="40000"/>
                    </a:prstClr>
                  </a:outerShdw>
                </a:effectLst>
              </a:rPr>
              <a:t>Thank You</a:t>
            </a:r>
          </a:p>
        </p:txBody>
      </p:sp>
      <p:sp>
        <p:nvSpPr>
          <p:cNvPr id="95" name="Rectangle 94"/>
          <p:cNvSpPr/>
          <p:nvPr userDrawn="1"/>
        </p:nvSpPr>
        <p:spPr>
          <a:xfrm>
            <a:off x="0" y="6251575"/>
            <a:ext cx="9144000" cy="606425"/>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1600" b="1">
                <a:solidFill>
                  <a:schemeClr val="tx1"/>
                </a:solidFill>
                <a:latin typeface="Arial" charset="0"/>
                <a:cs typeface="Angsana New" pitchFamily="18" charset="-34"/>
              </a:defRPr>
            </a:lvl1pPr>
            <a:lvl2pPr marL="742950" indent="-285750" eaLnBrk="0" hangingPunct="0">
              <a:defRPr sz="1600" b="1">
                <a:solidFill>
                  <a:schemeClr val="tx1"/>
                </a:solidFill>
                <a:latin typeface="Arial" charset="0"/>
                <a:cs typeface="Angsana New" pitchFamily="18" charset="-34"/>
              </a:defRPr>
            </a:lvl2pPr>
            <a:lvl3pPr marL="1143000" indent="-228600" eaLnBrk="0" hangingPunct="0">
              <a:defRPr sz="1600" b="1">
                <a:solidFill>
                  <a:schemeClr val="tx1"/>
                </a:solidFill>
                <a:latin typeface="Arial" charset="0"/>
                <a:cs typeface="Angsana New" pitchFamily="18" charset="-34"/>
              </a:defRPr>
            </a:lvl3pPr>
            <a:lvl4pPr marL="1600200" indent="-228600" eaLnBrk="0" hangingPunct="0">
              <a:defRPr sz="1600" b="1">
                <a:solidFill>
                  <a:schemeClr val="tx1"/>
                </a:solidFill>
                <a:latin typeface="Arial" charset="0"/>
                <a:cs typeface="Angsana New" pitchFamily="18" charset="-34"/>
              </a:defRPr>
            </a:lvl4pPr>
            <a:lvl5pPr marL="2057400" indent="-228600" eaLnBrk="0" hangingPunct="0">
              <a:defRPr sz="1600" b="1">
                <a:solidFill>
                  <a:schemeClr val="tx1"/>
                </a:solidFill>
                <a:latin typeface="Arial" charset="0"/>
                <a:cs typeface="Angsana New" pitchFamily="18" charset="-34"/>
              </a:defRPr>
            </a:lvl5pPr>
            <a:lvl6pPr marL="2514600" indent="-228600" eaLnBrk="0" fontAlgn="base" hangingPunct="0">
              <a:spcBef>
                <a:spcPct val="0"/>
              </a:spcBef>
              <a:spcAft>
                <a:spcPct val="0"/>
              </a:spcAft>
              <a:defRPr sz="1600" b="1">
                <a:solidFill>
                  <a:schemeClr val="tx1"/>
                </a:solidFill>
                <a:latin typeface="Arial" charset="0"/>
                <a:cs typeface="Angsana New" pitchFamily="18" charset="-34"/>
              </a:defRPr>
            </a:lvl6pPr>
            <a:lvl7pPr marL="2971800" indent="-228600" eaLnBrk="0" fontAlgn="base" hangingPunct="0">
              <a:spcBef>
                <a:spcPct val="0"/>
              </a:spcBef>
              <a:spcAft>
                <a:spcPct val="0"/>
              </a:spcAft>
              <a:defRPr sz="1600" b="1">
                <a:solidFill>
                  <a:schemeClr val="tx1"/>
                </a:solidFill>
                <a:latin typeface="Arial" charset="0"/>
                <a:cs typeface="Angsana New" pitchFamily="18" charset="-34"/>
              </a:defRPr>
            </a:lvl7pPr>
            <a:lvl8pPr marL="3429000" indent="-228600" eaLnBrk="0" fontAlgn="base" hangingPunct="0">
              <a:spcBef>
                <a:spcPct val="0"/>
              </a:spcBef>
              <a:spcAft>
                <a:spcPct val="0"/>
              </a:spcAft>
              <a:defRPr sz="1600" b="1">
                <a:solidFill>
                  <a:schemeClr val="tx1"/>
                </a:solidFill>
                <a:latin typeface="Arial" charset="0"/>
                <a:cs typeface="Angsana New" pitchFamily="18" charset="-34"/>
              </a:defRPr>
            </a:lvl8pPr>
            <a:lvl9pPr marL="3886200" indent="-228600" eaLnBrk="0" fontAlgn="base" hangingPunct="0">
              <a:spcBef>
                <a:spcPct val="0"/>
              </a:spcBef>
              <a:spcAft>
                <a:spcPct val="0"/>
              </a:spcAft>
              <a:defRPr sz="1600" b="1">
                <a:solidFill>
                  <a:schemeClr val="tx1"/>
                </a:solidFill>
                <a:latin typeface="Arial" charset="0"/>
                <a:cs typeface="Angsana New" pitchFamily="18" charset="-34"/>
              </a:defRPr>
            </a:lvl9pPr>
          </a:lstStyle>
          <a:p>
            <a:pPr algn="ctr" eaLnBrk="1" hangingPunct="1"/>
            <a:endParaRPr lang="zh-CN" altLang="en-US" sz="1800" b="0">
              <a:solidFill>
                <a:srgbClr val="FFFFFF"/>
              </a:solidFill>
              <a:latin typeface="Calibri" pitchFamily="34" charset="0"/>
            </a:endParaRPr>
          </a:p>
        </p:txBody>
      </p:sp>
      <p:sp>
        <p:nvSpPr>
          <p:cNvPr id="96" name="TextBox 95"/>
          <p:cNvSpPr txBox="1">
            <a:spLocks noChangeArrowheads="1"/>
          </p:cNvSpPr>
          <p:nvPr userDrawn="1"/>
        </p:nvSpPr>
        <p:spPr bwMode="auto">
          <a:xfrm>
            <a:off x="7304088" y="3525838"/>
            <a:ext cx="12239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ngsana New" pitchFamily="18" charset="-34"/>
              </a:defRPr>
            </a:lvl1pPr>
            <a:lvl2pPr marL="742950" indent="-285750" eaLnBrk="0" hangingPunct="0">
              <a:defRPr>
                <a:solidFill>
                  <a:schemeClr val="tx1"/>
                </a:solidFill>
                <a:latin typeface="Arial" charset="0"/>
                <a:cs typeface="Angsana New" pitchFamily="18" charset="-34"/>
              </a:defRPr>
            </a:lvl2pPr>
            <a:lvl3pPr marL="1143000" indent="-228600" eaLnBrk="0" hangingPunct="0">
              <a:defRPr>
                <a:solidFill>
                  <a:schemeClr val="tx1"/>
                </a:solidFill>
                <a:latin typeface="Arial" charset="0"/>
                <a:cs typeface="Angsana New" pitchFamily="18" charset="-34"/>
              </a:defRPr>
            </a:lvl3pPr>
            <a:lvl4pPr marL="1600200" indent="-228600" eaLnBrk="0" hangingPunct="0">
              <a:defRPr>
                <a:solidFill>
                  <a:schemeClr val="tx1"/>
                </a:solidFill>
                <a:latin typeface="Arial" charset="0"/>
                <a:cs typeface="Angsana New" pitchFamily="18" charset="-34"/>
              </a:defRPr>
            </a:lvl4pPr>
            <a:lvl5pPr marL="2057400" indent="-228600" eaLnBrk="0" hangingPunct="0">
              <a:defRPr>
                <a:solidFill>
                  <a:schemeClr val="tx1"/>
                </a:solidFill>
                <a:latin typeface="Arial" charset="0"/>
                <a:cs typeface="Angsana New" pitchFamily="18" charset="-34"/>
              </a:defRPr>
            </a:lvl5pPr>
            <a:lvl6pPr marL="2514600" indent="-228600" eaLnBrk="0" fontAlgn="base" hangingPunct="0">
              <a:spcBef>
                <a:spcPct val="0"/>
              </a:spcBef>
              <a:spcAft>
                <a:spcPct val="0"/>
              </a:spcAft>
              <a:defRPr>
                <a:solidFill>
                  <a:schemeClr val="tx1"/>
                </a:solidFill>
                <a:latin typeface="Arial" charset="0"/>
                <a:cs typeface="Angsana New" pitchFamily="18" charset="-34"/>
              </a:defRPr>
            </a:lvl6pPr>
            <a:lvl7pPr marL="2971800" indent="-228600" eaLnBrk="0" fontAlgn="base" hangingPunct="0">
              <a:spcBef>
                <a:spcPct val="0"/>
              </a:spcBef>
              <a:spcAft>
                <a:spcPct val="0"/>
              </a:spcAft>
              <a:defRPr>
                <a:solidFill>
                  <a:schemeClr val="tx1"/>
                </a:solidFill>
                <a:latin typeface="Arial" charset="0"/>
                <a:cs typeface="Angsana New" pitchFamily="18" charset="-34"/>
              </a:defRPr>
            </a:lvl7pPr>
            <a:lvl8pPr marL="3429000" indent="-228600" eaLnBrk="0" fontAlgn="base" hangingPunct="0">
              <a:spcBef>
                <a:spcPct val="0"/>
              </a:spcBef>
              <a:spcAft>
                <a:spcPct val="0"/>
              </a:spcAft>
              <a:defRPr>
                <a:solidFill>
                  <a:schemeClr val="tx1"/>
                </a:solidFill>
                <a:latin typeface="Arial" charset="0"/>
                <a:cs typeface="Angsana New" pitchFamily="18" charset="-34"/>
              </a:defRPr>
            </a:lvl8pPr>
            <a:lvl9pPr marL="3886200" indent="-228600" eaLnBrk="0" fontAlgn="base" hangingPunct="0">
              <a:spcBef>
                <a:spcPct val="0"/>
              </a:spcBef>
              <a:spcAft>
                <a:spcPct val="0"/>
              </a:spcAft>
              <a:defRPr>
                <a:solidFill>
                  <a:schemeClr val="tx1"/>
                </a:solidFill>
                <a:latin typeface="Arial" charset="0"/>
                <a:cs typeface="Angsana New" pitchFamily="18" charset="-34"/>
              </a:defRPr>
            </a:lvl9pPr>
          </a:lstStyle>
          <a:p>
            <a:pPr eaLnBrk="1" hangingPunct="1">
              <a:lnSpc>
                <a:spcPts val="1000"/>
              </a:lnSpc>
              <a:defRPr/>
            </a:pPr>
            <a:r>
              <a:rPr lang="en-US" altLang="zh-CN" sz="1000" smtClean="0">
                <a:solidFill>
                  <a:srgbClr val="E46C0A"/>
                </a:solidFill>
                <a:latin typeface="Calibri" pitchFamily="34" charset="0"/>
              </a:rPr>
              <a:t>Asia and Pacific Regional Sub-Office</a:t>
            </a:r>
          </a:p>
          <a:p>
            <a:pPr eaLnBrk="1" hangingPunct="1">
              <a:lnSpc>
                <a:spcPts val="1000"/>
              </a:lnSpc>
              <a:defRPr/>
            </a:pPr>
            <a:r>
              <a:rPr lang="en-US" altLang="zh-CN" sz="1000" smtClean="0">
                <a:solidFill>
                  <a:srgbClr val="E46C0A"/>
                </a:solidFill>
                <a:latin typeface="Calibri" pitchFamily="34" charset="0"/>
              </a:rPr>
              <a:t>Beijing (APAC RSO)</a:t>
            </a:r>
            <a:endParaRPr lang="en-GB" sz="1000" smtClean="0">
              <a:solidFill>
                <a:srgbClr val="E46C0A"/>
              </a:solidFill>
              <a:latin typeface="Calibri" pitchFamily="34" charset="0"/>
            </a:endParaRPr>
          </a:p>
        </p:txBody>
      </p:sp>
      <p:sp>
        <p:nvSpPr>
          <p:cNvPr id="97" name="TextBox 96"/>
          <p:cNvSpPr txBox="1">
            <a:spLocks noChangeArrowheads="1"/>
          </p:cNvSpPr>
          <p:nvPr userDrawn="1"/>
        </p:nvSpPr>
        <p:spPr bwMode="auto">
          <a:xfrm>
            <a:off x="2720975" y="2420938"/>
            <a:ext cx="860425" cy="473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ngsana New" pitchFamily="18" charset="-34"/>
              </a:defRPr>
            </a:lvl1pPr>
            <a:lvl2pPr marL="742950" indent="-285750" eaLnBrk="0" hangingPunct="0">
              <a:defRPr>
                <a:solidFill>
                  <a:schemeClr val="tx1"/>
                </a:solidFill>
                <a:latin typeface="Arial" charset="0"/>
                <a:cs typeface="Angsana New" pitchFamily="18" charset="-34"/>
              </a:defRPr>
            </a:lvl2pPr>
            <a:lvl3pPr marL="1143000" indent="-228600" eaLnBrk="0" hangingPunct="0">
              <a:defRPr>
                <a:solidFill>
                  <a:schemeClr val="tx1"/>
                </a:solidFill>
                <a:latin typeface="Arial" charset="0"/>
                <a:cs typeface="Angsana New" pitchFamily="18" charset="-34"/>
              </a:defRPr>
            </a:lvl3pPr>
            <a:lvl4pPr marL="1600200" indent="-228600" eaLnBrk="0" hangingPunct="0">
              <a:defRPr>
                <a:solidFill>
                  <a:schemeClr val="tx1"/>
                </a:solidFill>
                <a:latin typeface="Arial" charset="0"/>
                <a:cs typeface="Angsana New" pitchFamily="18" charset="-34"/>
              </a:defRPr>
            </a:lvl4pPr>
            <a:lvl5pPr marL="2057400" indent="-228600" eaLnBrk="0" hangingPunct="0">
              <a:defRPr>
                <a:solidFill>
                  <a:schemeClr val="tx1"/>
                </a:solidFill>
                <a:latin typeface="Arial" charset="0"/>
                <a:cs typeface="Angsana New" pitchFamily="18" charset="-34"/>
              </a:defRPr>
            </a:lvl5pPr>
            <a:lvl6pPr marL="2514600" indent="-228600" eaLnBrk="0" fontAlgn="base" hangingPunct="0">
              <a:spcBef>
                <a:spcPct val="0"/>
              </a:spcBef>
              <a:spcAft>
                <a:spcPct val="0"/>
              </a:spcAft>
              <a:defRPr>
                <a:solidFill>
                  <a:schemeClr val="tx1"/>
                </a:solidFill>
                <a:latin typeface="Arial" charset="0"/>
                <a:cs typeface="Angsana New" pitchFamily="18" charset="-34"/>
              </a:defRPr>
            </a:lvl6pPr>
            <a:lvl7pPr marL="2971800" indent="-228600" eaLnBrk="0" fontAlgn="base" hangingPunct="0">
              <a:spcBef>
                <a:spcPct val="0"/>
              </a:spcBef>
              <a:spcAft>
                <a:spcPct val="0"/>
              </a:spcAft>
              <a:defRPr>
                <a:solidFill>
                  <a:schemeClr val="tx1"/>
                </a:solidFill>
                <a:latin typeface="Arial" charset="0"/>
                <a:cs typeface="Angsana New" pitchFamily="18" charset="-34"/>
              </a:defRPr>
            </a:lvl7pPr>
            <a:lvl8pPr marL="3429000" indent="-228600" eaLnBrk="0" fontAlgn="base" hangingPunct="0">
              <a:spcBef>
                <a:spcPct val="0"/>
              </a:spcBef>
              <a:spcAft>
                <a:spcPct val="0"/>
              </a:spcAft>
              <a:defRPr>
                <a:solidFill>
                  <a:schemeClr val="tx1"/>
                </a:solidFill>
                <a:latin typeface="Arial" charset="0"/>
                <a:cs typeface="Angsana New" pitchFamily="18" charset="-34"/>
              </a:defRPr>
            </a:lvl8pPr>
            <a:lvl9pPr marL="3886200" indent="-228600" eaLnBrk="0" fontAlgn="base" hangingPunct="0">
              <a:spcBef>
                <a:spcPct val="0"/>
              </a:spcBef>
              <a:spcAft>
                <a:spcPct val="0"/>
              </a:spcAft>
              <a:defRPr>
                <a:solidFill>
                  <a:schemeClr val="tx1"/>
                </a:solidFill>
                <a:latin typeface="Arial" charset="0"/>
                <a:cs typeface="Angsana New" pitchFamily="18" charset="-34"/>
              </a:defRPr>
            </a:lvl9pPr>
          </a:lstStyle>
          <a:p>
            <a:pPr eaLnBrk="1" hangingPunct="1">
              <a:lnSpc>
                <a:spcPts val="1000"/>
              </a:lnSpc>
              <a:defRPr/>
            </a:pPr>
            <a:r>
              <a:rPr lang="en-US" altLang="zh-CN" sz="1000" smtClean="0">
                <a:solidFill>
                  <a:srgbClr val="4383D1"/>
                </a:solidFill>
                <a:latin typeface="Calibri" pitchFamily="34" charset="0"/>
              </a:rPr>
              <a:t>ICAO Headquarter Montreal</a:t>
            </a:r>
            <a:endParaRPr lang="en-GB" sz="1000" smtClean="0">
              <a:solidFill>
                <a:srgbClr val="4383D1"/>
              </a:solidFill>
              <a:latin typeface="Calibri" pitchFamily="34" charset="0"/>
            </a:endParaRPr>
          </a:p>
        </p:txBody>
      </p:sp>
      <p:sp>
        <p:nvSpPr>
          <p:cNvPr id="98" name="Oval 97"/>
          <p:cNvSpPr/>
          <p:nvPr userDrawn="1"/>
        </p:nvSpPr>
        <p:spPr>
          <a:xfrm>
            <a:off x="2938463" y="3644900"/>
            <a:ext cx="90487" cy="90488"/>
          </a:xfrm>
          <a:prstGeom prst="ellipse">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b="0">
              <a:solidFill>
                <a:prstClr val="white"/>
              </a:solidFill>
            </a:endParaRPr>
          </a:p>
        </p:txBody>
      </p:sp>
      <p:cxnSp>
        <p:nvCxnSpPr>
          <p:cNvPr id="99" name="Straight Connector 98"/>
          <p:cNvCxnSpPr/>
          <p:nvPr userDrawn="1"/>
        </p:nvCxnSpPr>
        <p:spPr>
          <a:xfrm flipV="1">
            <a:off x="2984500" y="2900363"/>
            <a:ext cx="74613" cy="747712"/>
          </a:xfrm>
          <a:prstGeom prst="line">
            <a:avLst/>
          </a:prstGeom>
        </p:spPr>
        <p:style>
          <a:lnRef idx="1">
            <a:schemeClr val="accent1"/>
          </a:lnRef>
          <a:fillRef idx="0">
            <a:schemeClr val="accent1"/>
          </a:fillRef>
          <a:effectRef idx="0">
            <a:schemeClr val="accent1"/>
          </a:effectRef>
          <a:fontRef idx="minor">
            <a:schemeClr val="tx1"/>
          </a:fontRef>
        </p:style>
      </p:cxnSp>
      <p:sp>
        <p:nvSpPr>
          <p:cNvPr id="100" name="Oval 99"/>
          <p:cNvSpPr/>
          <p:nvPr userDrawn="1"/>
        </p:nvSpPr>
        <p:spPr>
          <a:xfrm>
            <a:off x="6535738" y="3813175"/>
            <a:ext cx="90487" cy="9048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b="0">
              <a:solidFill>
                <a:prstClr val="white"/>
              </a:solidFill>
            </a:endParaRPr>
          </a:p>
        </p:txBody>
      </p:sp>
      <p:cxnSp>
        <p:nvCxnSpPr>
          <p:cNvPr id="101" name="Straight Connector 100"/>
          <p:cNvCxnSpPr/>
          <p:nvPr userDrawn="1"/>
        </p:nvCxnSpPr>
        <p:spPr>
          <a:xfrm flipV="1">
            <a:off x="6626225" y="3763963"/>
            <a:ext cx="677863" cy="9525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55560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648072"/>
          </a:xfrm>
          <a:prstGeom prst="rect">
            <a:avLst/>
          </a:prstGeom>
        </p:spPr>
        <p:txBody>
          <a:bodyPr/>
          <a:lstStyle>
            <a:lvl1pPr>
              <a:defRPr sz="3600" b="1">
                <a:solidFill>
                  <a:srgbClr val="006EB7"/>
                </a:solidFill>
                <a:effectLst>
                  <a:outerShdw blurRad="38100" dist="38100" dir="2700000" algn="tl">
                    <a:srgbClr val="000000">
                      <a:alpha val="43137"/>
                    </a:srgbClr>
                  </a:outerShdw>
                </a:effectLst>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772816"/>
            <a:ext cx="8229600" cy="4680520"/>
          </a:xfr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r>
              <a:rPr lang="en-CA" smtClean="0"/>
              <a:t>03  March 2014</a:t>
            </a:r>
            <a:endParaRPr lang="en-CA"/>
          </a:p>
        </p:txBody>
      </p:sp>
      <p:sp>
        <p:nvSpPr>
          <p:cNvPr id="5" name="Footer Placeholder 4"/>
          <p:cNvSpPr>
            <a:spLocks noGrp="1"/>
          </p:cNvSpPr>
          <p:nvPr>
            <p:ph type="ftr" sz="quarter" idx="11"/>
          </p:nvPr>
        </p:nvSpPr>
        <p:spPr/>
        <p:txBody>
          <a:bodyPr/>
          <a:lstStyle/>
          <a:p>
            <a:r>
              <a:rPr lang="en-US" smtClean="0"/>
              <a:t>- DRAFT VERSION -                                               FOR DISCUSSION PURPOSE ONLY</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65858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200" b="1" cap="all">
                <a:solidFill>
                  <a:srgbClr val="006EB7"/>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i="1">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r>
              <a:rPr lang="en-CA" smtClean="0"/>
              <a:t>03  March 2014</a:t>
            </a:r>
            <a:endParaRPr lang="en-CA"/>
          </a:p>
        </p:txBody>
      </p:sp>
      <p:sp>
        <p:nvSpPr>
          <p:cNvPr id="5" name="Footer Placeholder 4"/>
          <p:cNvSpPr>
            <a:spLocks noGrp="1"/>
          </p:cNvSpPr>
          <p:nvPr>
            <p:ph type="ftr" sz="quarter" idx="11"/>
          </p:nvPr>
        </p:nvSpPr>
        <p:spPr/>
        <p:txBody>
          <a:bodyPr/>
          <a:lstStyle/>
          <a:p>
            <a:r>
              <a:rPr lang="en-US" smtClean="0"/>
              <a:t>- DRAFT VERSION -                                               FOR DISCUSSION PURPOSE ONLY</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01779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143000"/>
          </a:xfrm>
          <a:prstGeom prst="rect">
            <a:avLst/>
          </a:prstGeom>
        </p:spPr>
        <p:txBody>
          <a:bodyPr/>
          <a:lstStyle>
            <a:lvl1pPr>
              <a:defRPr>
                <a:solidFill>
                  <a:srgbClr val="279DD9"/>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2420888"/>
            <a:ext cx="4038600" cy="37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2420888"/>
            <a:ext cx="4038600" cy="37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r>
              <a:rPr lang="en-CA" smtClean="0"/>
              <a:t>03  March 2014</a:t>
            </a:r>
            <a:endParaRPr lang="en-CA"/>
          </a:p>
        </p:txBody>
      </p:sp>
      <p:sp>
        <p:nvSpPr>
          <p:cNvPr id="6" name="Footer Placeholder 5"/>
          <p:cNvSpPr>
            <a:spLocks noGrp="1"/>
          </p:cNvSpPr>
          <p:nvPr>
            <p:ph type="ftr" sz="quarter" idx="11"/>
          </p:nvPr>
        </p:nvSpPr>
        <p:spPr/>
        <p:txBody>
          <a:bodyPr/>
          <a:lstStyle/>
          <a:p>
            <a:r>
              <a:rPr lang="en-US" smtClean="0"/>
              <a:t>- DRAFT VERSION -                                               FOR DISCUSSION PURPOSE ONLY</a:t>
            </a:r>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62491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3664"/>
            <a:ext cx="8229600" cy="1143000"/>
          </a:xfrm>
          <a:prstGeom prst="rect">
            <a:avLst/>
          </a:prstGeom>
        </p:spPr>
        <p:txBody>
          <a:bodyPr/>
          <a:lstStyle>
            <a:lvl1pPr>
              <a:defRPr>
                <a:solidFill>
                  <a:srgbClr val="006EB7"/>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224413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83901"/>
            <a:ext cx="4040188" cy="34254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224413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83901"/>
            <a:ext cx="4041775" cy="34254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r>
              <a:rPr lang="en-CA" smtClean="0"/>
              <a:t>03  March 2014</a:t>
            </a:r>
            <a:endParaRPr lang="en-CA"/>
          </a:p>
        </p:txBody>
      </p:sp>
      <p:sp>
        <p:nvSpPr>
          <p:cNvPr id="8" name="Footer Placeholder 7"/>
          <p:cNvSpPr>
            <a:spLocks noGrp="1"/>
          </p:cNvSpPr>
          <p:nvPr>
            <p:ph type="ftr" sz="quarter" idx="11"/>
          </p:nvPr>
        </p:nvSpPr>
        <p:spPr/>
        <p:txBody>
          <a:bodyPr/>
          <a:lstStyle/>
          <a:p>
            <a:r>
              <a:rPr lang="en-US" smtClean="0"/>
              <a:t>- DRAFT VERSION -                                               FOR DISCUSSION PURPOSE ONLY</a:t>
            </a:r>
            <a:endParaRPr lang="en-CA"/>
          </a:p>
        </p:txBody>
      </p:sp>
      <p:sp>
        <p:nvSpPr>
          <p:cNvPr id="9" name="Slide Number Placeholder 8"/>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36975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CA" smtClean="0"/>
              <a:t>03  March 2014</a:t>
            </a:r>
            <a:endParaRPr lang="en-CA"/>
          </a:p>
        </p:txBody>
      </p:sp>
      <p:sp>
        <p:nvSpPr>
          <p:cNvPr id="4" name="Footer Placeholder 3"/>
          <p:cNvSpPr>
            <a:spLocks noGrp="1"/>
          </p:cNvSpPr>
          <p:nvPr>
            <p:ph type="ftr" sz="quarter" idx="11"/>
          </p:nvPr>
        </p:nvSpPr>
        <p:spPr/>
        <p:txBody>
          <a:bodyPr/>
          <a:lstStyle/>
          <a:p>
            <a:r>
              <a:rPr lang="en-US" smtClean="0"/>
              <a:t>- DRAFT VERSION -                                               FOR DISCUSSION PURPOSE ONLY</a:t>
            </a:r>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1665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3"/>
            <a:ext cx="3008313" cy="1162050"/>
          </a:xfrm>
          <a:prstGeom prst="rect">
            <a:avLst/>
          </a:prstGeom>
        </p:spPr>
        <p:txBody>
          <a:bodyPr anchor="b"/>
          <a:lstStyle>
            <a:lvl1pPr algn="l">
              <a:defRPr sz="2000" b="1">
                <a:solidFill>
                  <a:srgbClr val="279DD9"/>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3575050" y="1124744"/>
            <a:ext cx="5111750" cy="45961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2286794"/>
            <a:ext cx="3008313" cy="34340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CA" smtClean="0"/>
              <a:t>03  March 2014</a:t>
            </a:r>
            <a:endParaRPr lang="en-CA"/>
          </a:p>
        </p:txBody>
      </p:sp>
      <p:sp>
        <p:nvSpPr>
          <p:cNvPr id="6" name="Footer Placeholder 5"/>
          <p:cNvSpPr>
            <a:spLocks noGrp="1"/>
          </p:cNvSpPr>
          <p:nvPr>
            <p:ph type="ftr" sz="quarter" idx="11"/>
          </p:nvPr>
        </p:nvSpPr>
        <p:spPr/>
        <p:txBody>
          <a:bodyPr/>
          <a:lstStyle/>
          <a:p>
            <a:r>
              <a:rPr lang="en-US" smtClean="0"/>
              <a:t>- DRAFT VERSION -                                               FOR DISCUSSION PURPOSE ONLY</a:t>
            </a:r>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98948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10534"/>
            <a:ext cx="5486400" cy="566738"/>
          </a:xfrm>
          <a:prstGeom prst="rect">
            <a:avLst/>
          </a:prstGeom>
        </p:spPr>
        <p:txBody>
          <a:bodyPr anchor="b"/>
          <a:lstStyle>
            <a:lvl1pPr algn="l">
              <a:defRPr sz="2000" b="1">
                <a:solidFill>
                  <a:srgbClr val="006EB7"/>
                </a:solidFill>
                <a:latin typeface="Arial" pitchFamily="34" charset="0"/>
                <a:cs typeface="Arial" pitchFamily="34" charset="0"/>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1792288" y="112270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877272"/>
            <a:ext cx="5486400" cy="432048"/>
          </a:xfrm>
        </p:spPr>
        <p:txBody>
          <a:bodyPr/>
          <a:lstStyle>
            <a:lvl1pPr marL="0" indent="0">
              <a:buNone/>
              <a:defRPr sz="1400">
                <a:solidFill>
                  <a:srgbClr val="279DD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CA" smtClean="0"/>
              <a:t>03  March 2014</a:t>
            </a:r>
            <a:endParaRPr lang="en-CA"/>
          </a:p>
        </p:txBody>
      </p:sp>
      <p:sp>
        <p:nvSpPr>
          <p:cNvPr id="6" name="Footer Placeholder 5"/>
          <p:cNvSpPr>
            <a:spLocks noGrp="1"/>
          </p:cNvSpPr>
          <p:nvPr>
            <p:ph type="ftr" sz="quarter" idx="11"/>
          </p:nvPr>
        </p:nvSpPr>
        <p:spPr/>
        <p:txBody>
          <a:bodyPr/>
          <a:lstStyle/>
          <a:p>
            <a:r>
              <a:rPr lang="en-US" smtClean="0"/>
              <a:t>- DRAFT VERSION -                                               FOR DISCUSSION PURPOSE ONLY</a:t>
            </a:r>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76094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008112"/>
          </a:xfrm>
          <a:prstGeom prst="rect">
            <a:avLst/>
          </a:prstGeom>
        </p:spPr>
        <p:txBody>
          <a:bodyPr/>
          <a:lstStyle>
            <a:lvl1pPr>
              <a:defRPr>
                <a:solidFill>
                  <a:srgbClr val="279DD9"/>
                </a:solidFill>
                <a:latin typeface="Arial" pitchFamily="34" charset="0"/>
                <a:cs typeface="Arial" pitchFamily="34" charset="0"/>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2204864"/>
            <a:ext cx="8229600" cy="39212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r>
              <a:rPr lang="en-CA" smtClean="0"/>
              <a:t>03  March 2014</a:t>
            </a:r>
            <a:endParaRPr lang="en-CA"/>
          </a:p>
        </p:txBody>
      </p:sp>
      <p:sp>
        <p:nvSpPr>
          <p:cNvPr id="5" name="Footer Placeholder 4"/>
          <p:cNvSpPr>
            <a:spLocks noGrp="1"/>
          </p:cNvSpPr>
          <p:nvPr>
            <p:ph type="ftr" sz="quarter" idx="11"/>
          </p:nvPr>
        </p:nvSpPr>
        <p:spPr/>
        <p:txBody>
          <a:bodyPr/>
          <a:lstStyle/>
          <a:p>
            <a:r>
              <a:rPr lang="en-US" smtClean="0"/>
              <a:t>- DRAFT VERSION -                                               FOR DISCUSSION PURPOSE ONLY</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406082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525344"/>
            <a:ext cx="9144000" cy="332656"/>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096" y="0"/>
            <a:ext cx="9121808" cy="978694"/>
          </a:xfrm>
          <a:prstGeom prst="rect">
            <a:avLst/>
          </a:prstGeom>
        </p:spPr>
      </p:pic>
      <p:sp>
        <p:nvSpPr>
          <p:cNvPr id="3" name="Text Placeholder 2"/>
          <p:cNvSpPr>
            <a:spLocks noGrp="1"/>
          </p:cNvSpPr>
          <p:nvPr>
            <p:ph type="body" idx="1"/>
          </p:nvPr>
        </p:nvSpPr>
        <p:spPr>
          <a:xfrm>
            <a:off x="457200" y="1600200"/>
            <a:ext cx="8229600" cy="47091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525344"/>
            <a:ext cx="2133600" cy="332656"/>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r>
              <a:rPr lang="en-CA" smtClean="0"/>
              <a:t>03  March 2014</a:t>
            </a:r>
            <a:endParaRPr lang="en-CA"/>
          </a:p>
        </p:txBody>
      </p:sp>
      <p:sp>
        <p:nvSpPr>
          <p:cNvPr id="5" name="Footer Placeholder 4"/>
          <p:cNvSpPr>
            <a:spLocks noGrp="1"/>
          </p:cNvSpPr>
          <p:nvPr>
            <p:ph type="ftr" sz="quarter" idx="3"/>
          </p:nvPr>
        </p:nvSpPr>
        <p:spPr>
          <a:xfrm>
            <a:off x="3124200" y="6525344"/>
            <a:ext cx="2895600" cy="332656"/>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smtClean="0"/>
              <a:t>- DRAFT VERSION -                                               FOR DISCUSSION PURPOSE ONLY</a:t>
            </a:r>
            <a:endParaRPr lang="en-CA"/>
          </a:p>
        </p:txBody>
      </p:sp>
      <p:sp>
        <p:nvSpPr>
          <p:cNvPr id="6" name="Slide Number Placeholder 5"/>
          <p:cNvSpPr>
            <a:spLocks noGrp="1"/>
          </p:cNvSpPr>
          <p:nvPr>
            <p:ph type="sldNum" sz="quarter" idx="4"/>
          </p:nvPr>
        </p:nvSpPr>
        <p:spPr>
          <a:xfrm>
            <a:off x="6553200" y="6525344"/>
            <a:ext cx="2133600" cy="332656"/>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a:t>
            </a:fld>
            <a:endParaRPr lang="en-CA"/>
          </a:p>
        </p:txBody>
      </p:sp>
    </p:spTree>
    <p:extLst>
      <p:ext uri="{BB962C8B-B14F-4D97-AF65-F5344CB8AC3E}">
        <p14:creationId xmlns:p14="http://schemas.microsoft.com/office/powerpoint/2010/main" val="8323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6EB7"/>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6"/>
          <p:cNvSpPr txBox="1">
            <a:spLocks/>
          </p:cNvSpPr>
          <p:nvPr/>
        </p:nvSpPr>
        <p:spPr>
          <a:xfrm>
            <a:off x="467312" y="1412776"/>
            <a:ext cx="8229600" cy="1224136"/>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accent1">
                    <a:lumMod val="75000"/>
                  </a:schemeClr>
                </a:solidFill>
              </a:rPr>
              <a:t>ATM Implementation Support by </a:t>
            </a:r>
            <a:br>
              <a:rPr lang="en-US" sz="3600" b="1" dirty="0" smtClean="0">
                <a:solidFill>
                  <a:schemeClr val="accent1">
                    <a:lumMod val="75000"/>
                  </a:schemeClr>
                </a:solidFill>
              </a:rPr>
            </a:br>
            <a:r>
              <a:rPr lang="en-US" sz="3600" b="1" dirty="0" smtClean="0">
                <a:solidFill>
                  <a:schemeClr val="accent1">
                    <a:lumMod val="75000"/>
                  </a:schemeClr>
                </a:solidFill>
              </a:rPr>
              <a:t>ICAO APAC RSO</a:t>
            </a:r>
            <a:endParaRPr lang="en-GB" sz="2000" dirty="0">
              <a:solidFill>
                <a:schemeClr val="accent1">
                  <a:lumMod val="75000"/>
                </a:schemeClr>
              </a:solidFill>
            </a:endParaRPr>
          </a:p>
        </p:txBody>
      </p:sp>
      <p:sp>
        <p:nvSpPr>
          <p:cNvPr id="3" name="Subtitle 2"/>
          <p:cNvSpPr txBox="1">
            <a:spLocks/>
          </p:cNvSpPr>
          <p:nvPr/>
        </p:nvSpPr>
        <p:spPr>
          <a:xfrm>
            <a:off x="1381712" y="3982431"/>
            <a:ext cx="6400800" cy="132055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6EB7"/>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CA" sz="2800" b="1" dirty="0" smtClean="0">
                <a:effectLst>
                  <a:outerShdw blurRad="38100" dist="38100" dir="2700000" algn="tl">
                    <a:srgbClr val="000000">
                      <a:alpha val="43137"/>
                    </a:srgbClr>
                  </a:outerShdw>
                </a:effectLst>
              </a:rPr>
              <a:t>Noppadol Pringvanich</a:t>
            </a:r>
          </a:p>
          <a:p>
            <a:pPr marL="0" indent="0" algn="ctr">
              <a:buNone/>
            </a:pPr>
            <a:r>
              <a:rPr lang="en-CA" sz="2000" dirty="0" smtClean="0"/>
              <a:t>Chief</a:t>
            </a:r>
          </a:p>
          <a:p>
            <a:pPr marL="0" indent="0" algn="ctr">
              <a:buNone/>
            </a:pPr>
            <a:r>
              <a:rPr lang="en-CA" sz="2000" dirty="0" smtClean="0"/>
              <a:t>APAC Regional Sub-office , ICAO</a:t>
            </a:r>
            <a:endParaRPr lang="en-CA" sz="2000" dirty="0"/>
          </a:p>
        </p:txBody>
      </p:sp>
      <p:sp>
        <p:nvSpPr>
          <p:cNvPr id="5" name="Subtitle 2"/>
          <p:cNvSpPr txBox="1">
            <a:spLocks/>
          </p:cNvSpPr>
          <p:nvPr/>
        </p:nvSpPr>
        <p:spPr>
          <a:xfrm>
            <a:off x="1411560" y="5505357"/>
            <a:ext cx="6400800" cy="93610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rgbClr val="5A6870"/>
                </a:solidFill>
                <a:latin typeface="+mj-lt"/>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j-lt"/>
                <a:ea typeface="+mn-ea"/>
                <a:cs typeface="Arial"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Arial"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n-ea"/>
                <a:cs typeface="Arial"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CA" sz="1600" i="1" dirty="0" smtClean="0"/>
              <a:t>ICAO Regional PBN Seminar:</a:t>
            </a:r>
          </a:p>
          <a:p>
            <a:r>
              <a:rPr lang="en-CA" sz="1600" i="1" dirty="0" smtClean="0"/>
              <a:t>Expanding PBN and Facing the Challenges in the Asia and Pacific Regions</a:t>
            </a:r>
          </a:p>
          <a:p>
            <a:r>
              <a:rPr lang="en-CA" sz="1600" i="1" dirty="0" smtClean="0"/>
              <a:t>08 – 10 June 2015</a:t>
            </a:r>
            <a:endParaRPr lang="en-CA" sz="1600" i="1" dirty="0"/>
          </a:p>
        </p:txBody>
      </p:sp>
    </p:spTree>
    <p:extLst>
      <p:ext uri="{BB962C8B-B14F-4D97-AF65-F5344CB8AC3E}">
        <p14:creationId xmlns:p14="http://schemas.microsoft.com/office/powerpoint/2010/main" val="10177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201" b="994"/>
          <a:stretch/>
        </p:blipFill>
        <p:spPr>
          <a:xfrm>
            <a:off x="0" y="664121"/>
            <a:ext cx="9144000" cy="6296025"/>
          </a:xfrm>
          <a:prstGeom prst="rect">
            <a:avLst/>
          </a:prstGeom>
          <a:ln>
            <a:tailEnd type="arrow"/>
          </a:ln>
        </p:spPr>
      </p:pic>
      <p:sp>
        <p:nvSpPr>
          <p:cNvPr id="2" name="Title 1"/>
          <p:cNvSpPr>
            <a:spLocks noGrp="1"/>
          </p:cNvSpPr>
          <p:nvPr>
            <p:ph type="title"/>
          </p:nvPr>
        </p:nvSpPr>
        <p:spPr>
          <a:xfrm>
            <a:off x="2319064" y="44624"/>
            <a:ext cx="8229600" cy="648072"/>
          </a:xfrm>
        </p:spPr>
        <p:txBody>
          <a:bodyPr/>
          <a:lstStyle/>
          <a:p>
            <a:r>
              <a:rPr lang="en-US" dirty="0" smtClean="0">
                <a:solidFill>
                  <a:srgbClr val="002060"/>
                </a:solidFill>
              </a:rPr>
              <a:t>RSO AOM and PBN Projects</a:t>
            </a:r>
            <a:endParaRPr lang="en-GB" dirty="0">
              <a:solidFill>
                <a:srgbClr val="002060"/>
              </a:solidFill>
            </a:endParaRPr>
          </a:p>
        </p:txBody>
      </p:sp>
      <p:sp>
        <p:nvSpPr>
          <p:cNvPr id="4" name="Date Placeholder 3"/>
          <p:cNvSpPr>
            <a:spLocks noGrp="1"/>
          </p:cNvSpPr>
          <p:nvPr>
            <p:ph type="dt" sz="half" idx="10"/>
          </p:nvPr>
        </p:nvSpPr>
        <p:spPr/>
        <p:txBody>
          <a:bodyPr/>
          <a:lstStyle/>
          <a:p>
            <a:r>
              <a:rPr lang="en-CA" smtClean="0"/>
              <a:t>03  March 2014</a:t>
            </a:r>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10</a:t>
            </a:fld>
            <a:endParaRPr lang="en-CA" dirty="0"/>
          </a:p>
        </p:txBody>
      </p:sp>
      <p:sp>
        <p:nvSpPr>
          <p:cNvPr id="8" name="TextBox 7"/>
          <p:cNvSpPr txBox="1"/>
          <p:nvPr/>
        </p:nvSpPr>
        <p:spPr>
          <a:xfrm>
            <a:off x="6986364" y="3485676"/>
            <a:ext cx="2180481" cy="1200329"/>
          </a:xfrm>
          <a:prstGeom prst="rect">
            <a:avLst/>
          </a:prstGeom>
          <a:solidFill>
            <a:srgbClr val="FFFF00">
              <a:alpha val="33000"/>
            </a:srgbClr>
          </a:solidFill>
        </p:spPr>
        <p:txBody>
          <a:bodyPr wrap="square" rtlCol="0">
            <a:spAutoFit/>
          </a:bodyPr>
          <a:lstStyle>
            <a:defPPr>
              <a:defRPr lang="en-US"/>
            </a:defPPr>
            <a:lvl1pPr>
              <a:defRPr sz="1200" b="1" u="sng">
                <a:solidFill>
                  <a:srgbClr val="FF0000"/>
                </a:solidFill>
              </a:defRPr>
            </a:lvl1pPr>
          </a:lstStyle>
          <a:p>
            <a:r>
              <a:rPr lang="en-US" dirty="0"/>
              <a:t>PACIFIC ISLANDS:</a:t>
            </a:r>
          </a:p>
          <a:p>
            <a:r>
              <a:rPr lang="en-US" dirty="0"/>
              <a:t>Ops-Approval Course</a:t>
            </a:r>
          </a:p>
          <a:p>
            <a:r>
              <a:rPr lang="en-US" dirty="0"/>
              <a:t>Fiji: PBN </a:t>
            </a:r>
            <a:r>
              <a:rPr lang="en-US" dirty="0" smtClean="0"/>
              <a:t>OJT w/ FPP, Airspace </a:t>
            </a:r>
            <a:r>
              <a:rPr lang="en-US" dirty="0"/>
              <a:t>Design, Implementation </a:t>
            </a:r>
            <a:r>
              <a:rPr lang="en-US" dirty="0" smtClean="0"/>
              <a:t>Support</a:t>
            </a:r>
          </a:p>
          <a:p>
            <a:r>
              <a:rPr lang="en-US" dirty="0" smtClean="0"/>
              <a:t> [ATC Training]</a:t>
            </a:r>
            <a:endParaRPr lang="en-US" dirty="0"/>
          </a:p>
        </p:txBody>
      </p:sp>
      <p:sp>
        <p:nvSpPr>
          <p:cNvPr id="10" name="TextBox 9"/>
          <p:cNvSpPr txBox="1"/>
          <p:nvPr/>
        </p:nvSpPr>
        <p:spPr>
          <a:xfrm>
            <a:off x="627591" y="5157192"/>
            <a:ext cx="1872207" cy="1569660"/>
          </a:xfrm>
          <a:prstGeom prst="rect">
            <a:avLst/>
          </a:prstGeom>
          <a:solidFill>
            <a:srgbClr val="FFFF00">
              <a:alpha val="33000"/>
            </a:srgbClr>
          </a:solidFill>
        </p:spPr>
        <p:txBody>
          <a:bodyPr wrap="square" rtlCol="0">
            <a:spAutoFit/>
          </a:bodyPr>
          <a:lstStyle/>
          <a:p>
            <a:r>
              <a:rPr lang="en-US" sz="1200" b="1" u="sng" dirty="0" smtClean="0">
                <a:solidFill>
                  <a:srgbClr val="FF0000"/>
                </a:solidFill>
              </a:rPr>
              <a:t>SRI LANKA</a:t>
            </a:r>
            <a:endParaRPr lang="en-US" sz="1200" b="1" dirty="0" smtClean="0">
              <a:solidFill>
                <a:srgbClr val="FF0000"/>
              </a:solidFill>
            </a:endParaRPr>
          </a:p>
          <a:p>
            <a:r>
              <a:rPr lang="en-US" sz="1200" b="1" dirty="0" smtClean="0">
                <a:solidFill>
                  <a:srgbClr val="FF0000"/>
                </a:solidFill>
              </a:rPr>
              <a:t>PBN OJT, Airspace Design, Implementation Support ATC Training</a:t>
            </a:r>
          </a:p>
          <a:p>
            <a:endParaRPr lang="en-US" sz="1200" b="1" dirty="0" smtClean="0">
              <a:solidFill>
                <a:srgbClr val="FF0000"/>
              </a:solidFill>
            </a:endParaRPr>
          </a:p>
          <a:p>
            <a:r>
              <a:rPr lang="en-US" sz="1200" b="1" u="sng" dirty="0" smtClean="0">
                <a:solidFill>
                  <a:srgbClr val="FF0000"/>
                </a:solidFill>
              </a:rPr>
              <a:t>MALDIVES</a:t>
            </a:r>
          </a:p>
          <a:p>
            <a:r>
              <a:rPr lang="en-US" sz="1200" b="1" dirty="0" smtClean="0">
                <a:solidFill>
                  <a:srgbClr val="FF0000"/>
                </a:solidFill>
              </a:rPr>
              <a:t>Review of PBN Domestic Routes</a:t>
            </a:r>
            <a:endParaRPr lang="en-US" sz="1200" b="1" dirty="0">
              <a:solidFill>
                <a:srgbClr val="FF0000"/>
              </a:solidFill>
            </a:endParaRPr>
          </a:p>
        </p:txBody>
      </p:sp>
      <p:cxnSp>
        <p:nvCxnSpPr>
          <p:cNvPr id="13" name="Straight Arrow Connector 12"/>
          <p:cNvCxnSpPr>
            <a:stCxn id="8" idx="2"/>
          </p:cNvCxnSpPr>
          <p:nvPr/>
        </p:nvCxnSpPr>
        <p:spPr>
          <a:xfrm flipH="1">
            <a:off x="7463489" y="4686005"/>
            <a:ext cx="613116" cy="397176"/>
          </a:xfrm>
          <a:prstGeom prst="straightConnector1">
            <a:avLst/>
          </a:prstGeom>
          <a:ln>
            <a:solidFill>
              <a:srgbClr val="FF0000"/>
            </a:solidFill>
            <a:prstDash val="sysDash"/>
            <a:tailEnd type="arrow"/>
          </a:ln>
        </p:spPr>
        <p:style>
          <a:lnRef idx="2">
            <a:schemeClr val="accent6"/>
          </a:lnRef>
          <a:fillRef idx="0">
            <a:schemeClr val="accent6"/>
          </a:fillRef>
          <a:effectRef idx="1">
            <a:schemeClr val="accent6"/>
          </a:effectRef>
          <a:fontRef idx="minor">
            <a:schemeClr val="tx1"/>
          </a:fontRef>
        </p:style>
      </p:cxnSp>
      <p:cxnSp>
        <p:nvCxnSpPr>
          <p:cNvPr id="14" name="Straight Arrow Connector 13"/>
          <p:cNvCxnSpPr>
            <a:stCxn id="10" idx="0"/>
          </p:cNvCxnSpPr>
          <p:nvPr/>
        </p:nvCxnSpPr>
        <p:spPr>
          <a:xfrm flipV="1">
            <a:off x="1563695" y="4221088"/>
            <a:ext cx="1640153" cy="936104"/>
          </a:xfrm>
          <a:prstGeom prst="straightConnector1">
            <a:avLst/>
          </a:prstGeom>
          <a:ln>
            <a:solidFill>
              <a:srgbClr val="FF0000"/>
            </a:solidFill>
            <a:prstDash val="sysDash"/>
            <a:tailEnd type="arrow"/>
          </a:ln>
        </p:spPr>
        <p:style>
          <a:lnRef idx="2">
            <a:schemeClr val="accent6"/>
          </a:lnRef>
          <a:fillRef idx="0">
            <a:schemeClr val="accent6"/>
          </a:fillRef>
          <a:effectRef idx="1">
            <a:schemeClr val="accent6"/>
          </a:effectRef>
          <a:fontRef idx="minor">
            <a:schemeClr val="tx1"/>
          </a:fontRef>
        </p:style>
      </p:cxnSp>
      <p:sp>
        <p:nvSpPr>
          <p:cNvPr id="18" name="TextBox 17"/>
          <p:cNvSpPr txBox="1"/>
          <p:nvPr/>
        </p:nvSpPr>
        <p:spPr>
          <a:xfrm>
            <a:off x="2683819" y="4889778"/>
            <a:ext cx="1872207" cy="1015663"/>
          </a:xfrm>
          <a:prstGeom prst="rect">
            <a:avLst/>
          </a:prstGeom>
          <a:solidFill>
            <a:srgbClr val="FFFF00">
              <a:alpha val="33000"/>
            </a:srgbClr>
          </a:solidFill>
        </p:spPr>
        <p:txBody>
          <a:bodyPr wrap="square" rtlCol="0">
            <a:spAutoFit/>
          </a:bodyPr>
          <a:lstStyle/>
          <a:p>
            <a:r>
              <a:rPr lang="en-US" sz="1200" b="1" u="sng" dirty="0" smtClean="0">
                <a:solidFill>
                  <a:srgbClr val="FF0000"/>
                </a:solidFill>
              </a:rPr>
              <a:t>MYANMAR</a:t>
            </a:r>
            <a:endParaRPr lang="en-US" sz="1200" b="1" dirty="0" smtClean="0">
              <a:solidFill>
                <a:srgbClr val="FF0000"/>
              </a:solidFill>
            </a:endParaRPr>
          </a:p>
          <a:p>
            <a:r>
              <a:rPr lang="en-US" sz="1200" b="1" dirty="0" smtClean="0">
                <a:solidFill>
                  <a:srgbClr val="FF0000"/>
                </a:solidFill>
              </a:rPr>
              <a:t>Ops Approval Course </a:t>
            </a:r>
            <a:r>
              <a:rPr lang="en-US" sz="1200" b="1" dirty="0">
                <a:solidFill>
                  <a:srgbClr val="FF0000"/>
                </a:solidFill>
              </a:rPr>
              <a:t>,</a:t>
            </a:r>
            <a:r>
              <a:rPr lang="en-US" sz="1200" b="1" dirty="0" smtClean="0">
                <a:solidFill>
                  <a:srgbClr val="FF0000"/>
                </a:solidFill>
              </a:rPr>
              <a:t> Airspace Design, Implementation Support</a:t>
            </a:r>
          </a:p>
          <a:p>
            <a:r>
              <a:rPr lang="en-US" sz="1200" b="1" dirty="0" smtClean="0">
                <a:solidFill>
                  <a:srgbClr val="FF0000"/>
                </a:solidFill>
              </a:rPr>
              <a:t>ATC Training</a:t>
            </a:r>
          </a:p>
        </p:txBody>
      </p:sp>
      <p:cxnSp>
        <p:nvCxnSpPr>
          <p:cNvPr id="22" name="Straight Arrow Connector 21"/>
          <p:cNvCxnSpPr>
            <a:stCxn id="18" idx="0"/>
          </p:cNvCxnSpPr>
          <p:nvPr/>
        </p:nvCxnSpPr>
        <p:spPr>
          <a:xfrm flipV="1">
            <a:off x="3619923" y="3566126"/>
            <a:ext cx="304005" cy="1323652"/>
          </a:xfrm>
          <a:prstGeom prst="straightConnector1">
            <a:avLst/>
          </a:prstGeom>
          <a:ln>
            <a:solidFill>
              <a:srgbClr val="FF0000"/>
            </a:solidFill>
            <a:prstDash val="sysDash"/>
            <a:tailEnd type="arrow"/>
          </a:ln>
        </p:spPr>
        <p:style>
          <a:lnRef idx="2">
            <a:schemeClr val="accent6"/>
          </a:lnRef>
          <a:fillRef idx="0">
            <a:schemeClr val="accent6"/>
          </a:fillRef>
          <a:effectRef idx="1">
            <a:schemeClr val="accent6"/>
          </a:effectRef>
          <a:fontRef idx="minor">
            <a:schemeClr val="tx1"/>
          </a:fontRef>
        </p:style>
      </p:cxnSp>
      <p:sp>
        <p:nvSpPr>
          <p:cNvPr id="25" name="TextBox 24"/>
          <p:cNvSpPr txBox="1"/>
          <p:nvPr/>
        </p:nvSpPr>
        <p:spPr>
          <a:xfrm>
            <a:off x="971600" y="1772816"/>
            <a:ext cx="1872207" cy="1015663"/>
          </a:xfrm>
          <a:prstGeom prst="rect">
            <a:avLst/>
          </a:prstGeom>
          <a:solidFill>
            <a:srgbClr val="FFFF00">
              <a:alpha val="33000"/>
            </a:srgbClr>
          </a:solidFill>
        </p:spPr>
        <p:txBody>
          <a:bodyPr wrap="square" rtlCol="0">
            <a:spAutoFit/>
          </a:bodyPr>
          <a:lstStyle/>
          <a:p>
            <a:r>
              <a:rPr lang="en-US" sz="1200" b="1" u="sng" dirty="0" smtClean="0">
                <a:solidFill>
                  <a:srgbClr val="FF0000"/>
                </a:solidFill>
              </a:rPr>
              <a:t>BANGLADESH</a:t>
            </a:r>
            <a:endParaRPr lang="en-US" sz="1200" b="1" dirty="0" smtClean="0">
              <a:solidFill>
                <a:srgbClr val="FF0000"/>
              </a:solidFill>
            </a:endParaRPr>
          </a:p>
          <a:p>
            <a:r>
              <a:rPr lang="en-US" sz="1200" b="1" dirty="0" smtClean="0">
                <a:solidFill>
                  <a:srgbClr val="FF0000"/>
                </a:solidFill>
              </a:rPr>
              <a:t>PBN Review</a:t>
            </a:r>
          </a:p>
          <a:p>
            <a:r>
              <a:rPr lang="en-US" sz="1200" b="1" dirty="0" smtClean="0">
                <a:solidFill>
                  <a:srgbClr val="FF0000"/>
                </a:solidFill>
              </a:rPr>
              <a:t>Implementation Support</a:t>
            </a:r>
          </a:p>
          <a:p>
            <a:r>
              <a:rPr lang="en-US" sz="1200" b="1" dirty="0" smtClean="0">
                <a:solidFill>
                  <a:srgbClr val="FF0000"/>
                </a:solidFill>
              </a:rPr>
              <a:t>ATC Training</a:t>
            </a:r>
          </a:p>
          <a:p>
            <a:r>
              <a:rPr lang="en-US" sz="1200" b="1" dirty="0" smtClean="0">
                <a:solidFill>
                  <a:srgbClr val="FF0000"/>
                </a:solidFill>
              </a:rPr>
              <a:t>Airspace Design</a:t>
            </a:r>
          </a:p>
        </p:txBody>
      </p:sp>
      <p:cxnSp>
        <p:nvCxnSpPr>
          <p:cNvPr id="26" name="Straight Arrow Connector 25"/>
          <p:cNvCxnSpPr/>
          <p:nvPr/>
        </p:nvCxnSpPr>
        <p:spPr>
          <a:xfrm>
            <a:off x="1907703" y="2788479"/>
            <a:ext cx="1900226" cy="424497"/>
          </a:xfrm>
          <a:prstGeom prst="straightConnector1">
            <a:avLst/>
          </a:prstGeom>
          <a:ln>
            <a:solidFill>
              <a:srgbClr val="FF0000"/>
            </a:solidFill>
            <a:prstDash val="sysDash"/>
            <a:tailEnd type="arrow"/>
          </a:ln>
        </p:spPr>
        <p:style>
          <a:lnRef idx="2">
            <a:schemeClr val="accent6"/>
          </a:lnRef>
          <a:fillRef idx="0">
            <a:schemeClr val="accent6"/>
          </a:fillRef>
          <a:effectRef idx="1">
            <a:schemeClr val="accent6"/>
          </a:effectRef>
          <a:fontRef idx="minor">
            <a:schemeClr val="tx1"/>
          </a:fontRef>
        </p:style>
      </p:cxnSp>
      <p:sp>
        <p:nvSpPr>
          <p:cNvPr id="29" name="TextBox 28"/>
          <p:cNvSpPr txBox="1"/>
          <p:nvPr/>
        </p:nvSpPr>
        <p:spPr>
          <a:xfrm>
            <a:off x="107504" y="3304301"/>
            <a:ext cx="2276267" cy="461665"/>
          </a:xfrm>
          <a:prstGeom prst="rect">
            <a:avLst/>
          </a:prstGeom>
          <a:solidFill>
            <a:srgbClr val="FFFF00">
              <a:alpha val="33000"/>
            </a:srgbClr>
          </a:solidFill>
        </p:spPr>
        <p:txBody>
          <a:bodyPr wrap="square" rtlCol="0">
            <a:spAutoFit/>
          </a:bodyPr>
          <a:lstStyle/>
          <a:p>
            <a:r>
              <a:rPr lang="en-US" sz="1200" b="1" u="sng" dirty="0" smtClean="0">
                <a:solidFill>
                  <a:srgbClr val="FF0000"/>
                </a:solidFill>
              </a:rPr>
              <a:t>Bay of Bengal</a:t>
            </a:r>
            <a:endParaRPr lang="en-US" sz="1200" b="1" dirty="0" smtClean="0">
              <a:solidFill>
                <a:srgbClr val="FF0000"/>
              </a:solidFill>
            </a:endParaRPr>
          </a:p>
          <a:p>
            <a:r>
              <a:rPr lang="en-US" sz="1200" b="1" dirty="0" smtClean="0">
                <a:solidFill>
                  <a:srgbClr val="FF0000"/>
                </a:solidFill>
              </a:rPr>
              <a:t>Enhancement of PBN routes</a:t>
            </a:r>
            <a:endParaRPr lang="en-US" sz="1200" b="1" dirty="0">
              <a:solidFill>
                <a:srgbClr val="FF0000"/>
              </a:solidFill>
            </a:endParaRPr>
          </a:p>
        </p:txBody>
      </p:sp>
      <p:cxnSp>
        <p:nvCxnSpPr>
          <p:cNvPr id="31" name="Straight Arrow Connector 30"/>
          <p:cNvCxnSpPr/>
          <p:nvPr/>
        </p:nvCxnSpPr>
        <p:spPr>
          <a:xfrm flipV="1">
            <a:off x="2383771" y="3485675"/>
            <a:ext cx="1236151" cy="49458"/>
          </a:xfrm>
          <a:prstGeom prst="straightConnector1">
            <a:avLst/>
          </a:prstGeom>
          <a:ln>
            <a:solidFill>
              <a:srgbClr val="FF0000"/>
            </a:solidFill>
            <a:prstDash val="sysDash"/>
            <a:tailEnd type="arrow"/>
          </a:ln>
        </p:spPr>
        <p:style>
          <a:lnRef idx="2">
            <a:schemeClr val="accent6"/>
          </a:lnRef>
          <a:fillRef idx="0">
            <a:schemeClr val="accent6"/>
          </a:fillRef>
          <a:effectRef idx="1">
            <a:schemeClr val="accent6"/>
          </a:effectRef>
          <a:fontRef idx="minor">
            <a:schemeClr val="tx1"/>
          </a:fontRef>
        </p:style>
      </p:cxnSp>
      <p:sp>
        <p:nvSpPr>
          <p:cNvPr id="35" name="TextBox 34"/>
          <p:cNvSpPr txBox="1"/>
          <p:nvPr/>
        </p:nvSpPr>
        <p:spPr>
          <a:xfrm>
            <a:off x="5584925" y="2354396"/>
            <a:ext cx="2132251" cy="461665"/>
          </a:xfrm>
          <a:prstGeom prst="rect">
            <a:avLst/>
          </a:prstGeom>
          <a:solidFill>
            <a:srgbClr val="FFFF00">
              <a:alpha val="33000"/>
            </a:srgbClr>
          </a:solidFill>
        </p:spPr>
        <p:txBody>
          <a:bodyPr wrap="square" rtlCol="0">
            <a:spAutoFit/>
          </a:bodyPr>
          <a:lstStyle/>
          <a:p>
            <a:r>
              <a:rPr lang="en-US" sz="1200" b="1" u="sng" dirty="0" smtClean="0">
                <a:solidFill>
                  <a:srgbClr val="FF0000"/>
                </a:solidFill>
              </a:rPr>
              <a:t>LAO PDR</a:t>
            </a:r>
            <a:endParaRPr lang="en-US" sz="1200" b="1" dirty="0" smtClean="0">
              <a:solidFill>
                <a:srgbClr val="FF0000"/>
              </a:solidFill>
            </a:endParaRPr>
          </a:p>
          <a:p>
            <a:r>
              <a:rPr lang="en-US" sz="1200" b="1" dirty="0" smtClean="0">
                <a:solidFill>
                  <a:srgbClr val="FF0000"/>
                </a:solidFill>
              </a:rPr>
              <a:t>Procedure Review</a:t>
            </a:r>
          </a:p>
        </p:txBody>
      </p:sp>
      <p:sp>
        <p:nvSpPr>
          <p:cNvPr id="36" name="TextBox 35"/>
          <p:cNvSpPr txBox="1"/>
          <p:nvPr/>
        </p:nvSpPr>
        <p:spPr>
          <a:xfrm>
            <a:off x="5180514" y="3162510"/>
            <a:ext cx="2132251" cy="646331"/>
          </a:xfrm>
          <a:prstGeom prst="rect">
            <a:avLst/>
          </a:prstGeom>
          <a:solidFill>
            <a:srgbClr val="FFFF00">
              <a:alpha val="33000"/>
            </a:srgbClr>
          </a:solidFill>
        </p:spPr>
        <p:txBody>
          <a:bodyPr wrap="square" rtlCol="0">
            <a:spAutoFit/>
          </a:bodyPr>
          <a:lstStyle/>
          <a:p>
            <a:r>
              <a:rPr lang="en-US" sz="1200" b="1" u="sng" dirty="0" smtClean="0">
                <a:solidFill>
                  <a:srgbClr val="FF0000"/>
                </a:solidFill>
              </a:rPr>
              <a:t>Cambodia</a:t>
            </a:r>
            <a:endParaRPr lang="en-US" sz="1200" b="1" dirty="0" smtClean="0">
              <a:solidFill>
                <a:srgbClr val="FF0000"/>
              </a:solidFill>
            </a:endParaRPr>
          </a:p>
          <a:p>
            <a:r>
              <a:rPr lang="en-US" sz="1200" b="1" dirty="0" smtClean="0">
                <a:solidFill>
                  <a:srgbClr val="FF0000"/>
                </a:solidFill>
              </a:rPr>
              <a:t>Review of PBN Implementation Plan</a:t>
            </a:r>
            <a:endParaRPr lang="en-US" sz="1200" b="1" dirty="0">
              <a:solidFill>
                <a:srgbClr val="FF0000"/>
              </a:solidFill>
            </a:endParaRPr>
          </a:p>
        </p:txBody>
      </p:sp>
      <p:cxnSp>
        <p:nvCxnSpPr>
          <p:cNvPr id="42" name="Straight Arrow Connector 41"/>
          <p:cNvCxnSpPr>
            <a:stCxn id="36" idx="1"/>
          </p:cNvCxnSpPr>
          <p:nvPr/>
        </p:nvCxnSpPr>
        <p:spPr>
          <a:xfrm flipH="1">
            <a:off x="4313226" y="3485676"/>
            <a:ext cx="867288" cy="336583"/>
          </a:xfrm>
          <a:prstGeom prst="straightConnector1">
            <a:avLst/>
          </a:prstGeom>
          <a:ln>
            <a:solidFill>
              <a:srgbClr val="FF0000"/>
            </a:solidFill>
            <a:prstDash val="sysDash"/>
            <a:tailEnd type="arrow"/>
          </a:ln>
        </p:spPr>
        <p:style>
          <a:lnRef idx="2">
            <a:schemeClr val="accent6"/>
          </a:lnRef>
          <a:fillRef idx="0">
            <a:schemeClr val="accent6"/>
          </a:fillRef>
          <a:effectRef idx="1">
            <a:schemeClr val="accent6"/>
          </a:effectRef>
          <a:fontRef idx="minor">
            <a:schemeClr val="tx1"/>
          </a:fontRef>
        </p:style>
      </p:cxnSp>
      <p:cxnSp>
        <p:nvCxnSpPr>
          <p:cNvPr id="43" name="Straight Arrow Connector 42"/>
          <p:cNvCxnSpPr>
            <a:stCxn id="35" idx="1"/>
          </p:cNvCxnSpPr>
          <p:nvPr/>
        </p:nvCxnSpPr>
        <p:spPr>
          <a:xfrm flipH="1">
            <a:off x="4256629" y="2585229"/>
            <a:ext cx="1328296" cy="900447"/>
          </a:xfrm>
          <a:prstGeom prst="straightConnector1">
            <a:avLst/>
          </a:prstGeom>
          <a:ln>
            <a:solidFill>
              <a:srgbClr val="FF0000"/>
            </a:solidFill>
            <a:prstDash val="sysDash"/>
            <a:tailEnd type="arrow"/>
          </a:ln>
        </p:spPr>
        <p:style>
          <a:lnRef idx="2">
            <a:schemeClr val="accent6"/>
          </a:lnRef>
          <a:fillRef idx="0">
            <a:schemeClr val="accent6"/>
          </a:fillRef>
          <a:effectRef idx="1">
            <a:schemeClr val="accent6"/>
          </a:effectRef>
          <a:fontRef idx="minor">
            <a:schemeClr val="tx1"/>
          </a:fontRef>
        </p:style>
      </p:cxnSp>
      <p:sp>
        <p:nvSpPr>
          <p:cNvPr id="27" name="TextBox 26"/>
          <p:cNvSpPr txBox="1"/>
          <p:nvPr/>
        </p:nvSpPr>
        <p:spPr>
          <a:xfrm>
            <a:off x="4752366" y="4852348"/>
            <a:ext cx="1225072" cy="461665"/>
          </a:xfrm>
          <a:prstGeom prst="rect">
            <a:avLst/>
          </a:prstGeom>
          <a:solidFill>
            <a:srgbClr val="FFFF00">
              <a:alpha val="33000"/>
            </a:srgbClr>
          </a:solidFill>
        </p:spPr>
        <p:txBody>
          <a:bodyPr wrap="square" rtlCol="0">
            <a:spAutoFit/>
          </a:bodyPr>
          <a:lstStyle/>
          <a:p>
            <a:r>
              <a:rPr lang="en-US" sz="1200" b="1" u="sng" dirty="0" smtClean="0">
                <a:solidFill>
                  <a:srgbClr val="FF0000"/>
                </a:solidFill>
              </a:rPr>
              <a:t>MALAYSIA</a:t>
            </a:r>
            <a:endParaRPr lang="en-US" sz="1200" b="1" dirty="0" smtClean="0">
              <a:solidFill>
                <a:srgbClr val="FF0000"/>
              </a:solidFill>
            </a:endParaRPr>
          </a:p>
          <a:p>
            <a:r>
              <a:rPr lang="en-US" sz="1200" b="1" dirty="0" smtClean="0">
                <a:solidFill>
                  <a:srgbClr val="FF0000"/>
                </a:solidFill>
              </a:rPr>
              <a:t>Airspace Design</a:t>
            </a:r>
          </a:p>
        </p:txBody>
      </p:sp>
      <p:cxnSp>
        <p:nvCxnSpPr>
          <p:cNvPr id="28" name="Straight Arrow Connector 27"/>
          <p:cNvCxnSpPr/>
          <p:nvPr/>
        </p:nvCxnSpPr>
        <p:spPr>
          <a:xfrm flipH="1" flipV="1">
            <a:off x="4256629" y="4227953"/>
            <a:ext cx="923885" cy="624395"/>
          </a:xfrm>
          <a:prstGeom prst="straightConnector1">
            <a:avLst/>
          </a:prstGeom>
          <a:ln>
            <a:solidFill>
              <a:srgbClr val="FF0000"/>
            </a:solidFill>
            <a:prstDash val="sysDash"/>
            <a:tailEnd type="arrow"/>
          </a:ln>
        </p:spPr>
        <p:style>
          <a:lnRef idx="2">
            <a:schemeClr val="accent6"/>
          </a:lnRef>
          <a:fillRef idx="0">
            <a:schemeClr val="accent6"/>
          </a:fillRef>
          <a:effectRef idx="1">
            <a:schemeClr val="accent6"/>
          </a:effectRef>
          <a:fontRef idx="minor">
            <a:schemeClr val="tx1"/>
          </a:fontRef>
        </p:style>
      </p:cxnSp>
      <p:sp>
        <p:nvSpPr>
          <p:cNvPr id="37" name="TextBox 36"/>
          <p:cNvSpPr txBox="1"/>
          <p:nvPr/>
        </p:nvSpPr>
        <p:spPr>
          <a:xfrm>
            <a:off x="5737325" y="1196752"/>
            <a:ext cx="2132251" cy="1015663"/>
          </a:xfrm>
          <a:prstGeom prst="rect">
            <a:avLst/>
          </a:prstGeom>
          <a:solidFill>
            <a:srgbClr val="FFFF00">
              <a:alpha val="33000"/>
            </a:srgbClr>
          </a:solidFill>
        </p:spPr>
        <p:txBody>
          <a:bodyPr wrap="square" rtlCol="0">
            <a:spAutoFit/>
          </a:bodyPr>
          <a:lstStyle/>
          <a:p>
            <a:r>
              <a:rPr lang="en-US" sz="1200" b="1" u="sng" dirty="0" smtClean="0">
                <a:solidFill>
                  <a:srgbClr val="FF0000"/>
                </a:solidFill>
              </a:rPr>
              <a:t>MONGOLIA</a:t>
            </a:r>
            <a:endParaRPr lang="en-US" sz="1200" b="1" dirty="0" smtClean="0">
              <a:solidFill>
                <a:srgbClr val="FF0000"/>
              </a:solidFill>
            </a:endParaRPr>
          </a:p>
          <a:p>
            <a:r>
              <a:rPr lang="en-US" sz="1200" b="1" dirty="0" smtClean="0">
                <a:solidFill>
                  <a:srgbClr val="FF0000"/>
                </a:solidFill>
              </a:rPr>
              <a:t>Review of Route Structure</a:t>
            </a:r>
          </a:p>
          <a:p>
            <a:r>
              <a:rPr lang="en-US" sz="1200" b="1" dirty="0" smtClean="0">
                <a:solidFill>
                  <a:srgbClr val="FF0000"/>
                </a:solidFill>
              </a:rPr>
              <a:t>Review of PBN TMA Procedures</a:t>
            </a:r>
          </a:p>
          <a:p>
            <a:r>
              <a:rPr lang="en-US" sz="1200" b="1" dirty="0" smtClean="0">
                <a:solidFill>
                  <a:srgbClr val="FF0000"/>
                </a:solidFill>
              </a:rPr>
              <a:t>ATC Training</a:t>
            </a:r>
            <a:endParaRPr lang="en-US" sz="1200" b="1" dirty="0">
              <a:solidFill>
                <a:srgbClr val="FF0000"/>
              </a:solidFill>
            </a:endParaRPr>
          </a:p>
        </p:txBody>
      </p:sp>
      <p:cxnSp>
        <p:nvCxnSpPr>
          <p:cNvPr id="38" name="Straight Arrow Connector 37"/>
          <p:cNvCxnSpPr>
            <a:stCxn id="37" idx="1"/>
          </p:cNvCxnSpPr>
          <p:nvPr/>
        </p:nvCxnSpPr>
        <p:spPr>
          <a:xfrm flipH="1">
            <a:off x="4409029" y="1704584"/>
            <a:ext cx="1328296" cy="219391"/>
          </a:xfrm>
          <a:prstGeom prst="straightConnector1">
            <a:avLst/>
          </a:prstGeom>
          <a:ln>
            <a:solidFill>
              <a:srgbClr val="FF0000"/>
            </a:solidFill>
            <a:prstDash val="sysDash"/>
            <a:tailEnd type="arrow"/>
          </a:ln>
        </p:spPr>
        <p:style>
          <a:lnRef idx="2">
            <a:schemeClr val="accent6"/>
          </a:lnRef>
          <a:fillRef idx="0">
            <a:schemeClr val="accent6"/>
          </a:fillRef>
          <a:effectRef idx="1">
            <a:schemeClr val="accent6"/>
          </a:effectRef>
          <a:fontRef idx="minor">
            <a:schemeClr val="tx1"/>
          </a:fontRef>
        </p:style>
      </p:cxnSp>
      <p:sp>
        <p:nvSpPr>
          <p:cNvPr id="24" name="TextBox 23"/>
          <p:cNvSpPr txBox="1"/>
          <p:nvPr/>
        </p:nvSpPr>
        <p:spPr>
          <a:xfrm>
            <a:off x="3015165" y="1412776"/>
            <a:ext cx="1412819" cy="461665"/>
          </a:xfrm>
          <a:prstGeom prst="rect">
            <a:avLst/>
          </a:prstGeom>
          <a:solidFill>
            <a:srgbClr val="FFFF00">
              <a:alpha val="33000"/>
            </a:srgbClr>
          </a:solidFill>
        </p:spPr>
        <p:txBody>
          <a:bodyPr wrap="square" rtlCol="0">
            <a:spAutoFit/>
          </a:bodyPr>
          <a:lstStyle/>
          <a:p>
            <a:r>
              <a:rPr lang="en-US" sz="1200" b="1" u="sng" dirty="0" smtClean="0">
                <a:solidFill>
                  <a:srgbClr val="FF0000"/>
                </a:solidFill>
              </a:rPr>
              <a:t>BHUTAN</a:t>
            </a:r>
            <a:endParaRPr lang="en-US" sz="1200" b="1" dirty="0" smtClean="0">
              <a:solidFill>
                <a:srgbClr val="FF0000"/>
              </a:solidFill>
            </a:endParaRPr>
          </a:p>
          <a:p>
            <a:r>
              <a:rPr lang="en-US" sz="1200" b="1" dirty="0" smtClean="0">
                <a:solidFill>
                  <a:srgbClr val="FF0000"/>
                </a:solidFill>
              </a:rPr>
              <a:t>PBN Ops Approval</a:t>
            </a:r>
          </a:p>
        </p:txBody>
      </p:sp>
      <p:cxnSp>
        <p:nvCxnSpPr>
          <p:cNvPr id="30" name="Straight Arrow Connector 29"/>
          <p:cNvCxnSpPr/>
          <p:nvPr/>
        </p:nvCxnSpPr>
        <p:spPr>
          <a:xfrm flipH="1">
            <a:off x="3059832" y="1921443"/>
            <a:ext cx="679458" cy="1050503"/>
          </a:xfrm>
          <a:prstGeom prst="straightConnector1">
            <a:avLst/>
          </a:prstGeom>
          <a:ln>
            <a:solidFill>
              <a:srgbClr val="FF0000"/>
            </a:solidFill>
            <a:prstDash val="sysDash"/>
            <a:tailEnd type="arrow"/>
          </a:ln>
        </p:spPr>
        <p:style>
          <a:lnRef idx="2">
            <a:schemeClr val="accent6"/>
          </a:lnRef>
          <a:fillRef idx="0">
            <a:schemeClr val="accent6"/>
          </a:fillRef>
          <a:effectRef idx="1">
            <a:schemeClr val="accent6"/>
          </a:effectRef>
          <a:fontRef idx="minor">
            <a:schemeClr val="tx1"/>
          </a:fontRef>
        </p:style>
      </p:cxnSp>
      <p:sp>
        <p:nvSpPr>
          <p:cNvPr id="32" name="TextBox 31"/>
          <p:cNvSpPr txBox="1"/>
          <p:nvPr/>
        </p:nvSpPr>
        <p:spPr>
          <a:xfrm>
            <a:off x="3851921" y="2348880"/>
            <a:ext cx="1068856" cy="830997"/>
          </a:xfrm>
          <a:prstGeom prst="rect">
            <a:avLst/>
          </a:prstGeom>
          <a:solidFill>
            <a:srgbClr val="FFFF00">
              <a:alpha val="33000"/>
            </a:srgbClr>
          </a:solidFill>
        </p:spPr>
        <p:txBody>
          <a:bodyPr wrap="square" rtlCol="0">
            <a:spAutoFit/>
          </a:bodyPr>
          <a:lstStyle/>
          <a:p>
            <a:r>
              <a:rPr lang="en-US" sz="1200" b="1" u="sng" dirty="0" smtClean="0">
                <a:solidFill>
                  <a:srgbClr val="FF0000"/>
                </a:solidFill>
              </a:rPr>
              <a:t>CHINA</a:t>
            </a:r>
          </a:p>
          <a:p>
            <a:r>
              <a:rPr lang="en-US" sz="1200" b="1" dirty="0" smtClean="0">
                <a:solidFill>
                  <a:srgbClr val="FF0000"/>
                </a:solidFill>
              </a:rPr>
              <a:t>PBN Go-Team</a:t>
            </a:r>
          </a:p>
          <a:p>
            <a:r>
              <a:rPr lang="en-US" sz="1200" b="1" dirty="0" smtClean="0">
                <a:solidFill>
                  <a:srgbClr val="FF0000"/>
                </a:solidFill>
              </a:rPr>
              <a:t>CMAC/FUA Workshop</a:t>
            </a:r>
          </a:p>
        </p:txBody>
      </p:sp>
    </p:spTree>
    <p:extLst>
      <p:ext uri="{BB962C8B-B14F-4D97-AF65-F5344CB8AC3E}">
        <p14:creationId xmlns:p14="http://schemas.microsoft.com/office/powerpoint/2010/main" val="384295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446856" y="485800"/>
            <a:ext cx="8229600" cy="1143000"/>
          </a:xfrm>
        </p:spPr>
        <p:txBody>
          <a:bodyPr anchor="ctr">
            <a:normAutofit/>
          </a:bodyPr>
          <a:lstStyle/>
          <a:p>
            <a:pPr eaLnBrk="1" hangingPunct="1"/>
            <a:r>
              <a:rPr lang="en-GB" sz="3200" b="1" dirty="0" smtClean="0">
                <a:solidFill>
                  <a:schemeClr val="accent1">
                    <a:lumMod val="50000"/>
                  </a:schemeClr>
                </a:solidFill>
                <a:effectLst/>
              </a:rPr>
              <a:t>RSO Activities</a:t>
            </a:r>
          </a:p>
        </p:txBody>
      </p:sp>
      <p:sp>
        <p:nvSpPr>
          <p:cNvPr id="6" name="Content Placeholder 3"/>
          <p:cNvSpPr txBox="1">
            <a:spLocks/>
          </p:cNvSpPr>
          <p:nvPr/>
        </p:nvSpPr>
        <p:spPr>
          <a:xfrm>
            <a:off x="112373" y="1556792"/>
            <a:ext cx="8564083" cy="4648268"/>
          </a:xfrm>
          <a:prstGeom prst="rect">
            <a:avLst/>
          </a:prstGeom>
        </p:spPr>
        <p:txBody>
          <a:bodyPr>
            <a:normAutofit fontScale="70000" lnSpcReduction="20000"/>
          </a:bodyPr>
          <a:lstStyle>
            <a:lvl1pPr marL="342900" indent="-342900" algn="l" defTabSz="914400" rtl="0" eaLnBrk="1" latinLnBrk="0" hangingPunct="1">
              <a:spcBef>
                <a:spcPct val="20000"/>
              </a:spcBef>
              <a:buClr>
                <a:srgbClr val="EF5E41"/>
              </a:buClr>
              <a:buFont typeface="Arial" pitchFamily="34" charset="0"/>
              <a:buChar char="•"/>
              <a:defRPr sz="3200" kern="1200" baseline="0">
                <a:solidFill>
                  <a:srgbClr val="1B4177"/>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rgbClr val="1B4177"/>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rgbClr val="1B4177"/>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None/>
            </a:pPr>
            <a:r>
              <a:rPr lang="en-US" sz="2900" b="1" dirty="0"/>
              <a:t>Airspace Organization and Management (</a:t>
            </a:r>
            <a:r>
              <a:rPr lang="en-US" sz="2900" b="1" dirty="0" smtClean="0"/>
              <a:t>AOM) and </a:t>
            </a:r>
            <a:r>
              <a:rPr lang="en-US" sz="2900" b="1" dirty="0"/>
              <a:t>Performance Based Navigation (PBN) </a:t>
            </a:r>
            <a:r>
              <a:rPr lang="en-US" sz="2900" b="1" dirty="0" smtClean="0"/>
              <a:t/>
            </a:r>
            <a:br>
              <a:rPr lang="en-US" sz="2900" b="1" dirty="0" smtClean="0"/>
            </a:br>
            <a:endParaRPr lang="en-US" sz="2900" dirty="0" smtClean="0"/>
          </a:p>
          <a:p>
            <a:pPr marL="0" lvl="0" indent="0">
              <a:buNone/>
            </a:pPr>
            <a:r>
              <a:rPr lang="en-US" sz="2900" u="sng" dirty="0" smtClean="0"/>
              <a:t>Domestic and International </a:t>
            </a:r>
            <a:r>
              <a:rPr lang="en-US" sz="2900" u="sng" dirty="0" err="1" smtClean="0"/>
              <a:t>En</a:t>
            </a:r>
            <a:r>
              <a:rPr lang="en-US" sz="2900" u="sng" dirty="0" smtClean="0"/>
              <a:t>-route</a:t>
            </a:r>
            <a:br>
              <a:rPr lang="en-US" sz="2900" u="sng" dirty="0" smtClean="0"/>
            </a:br>
            <a:endParaRPr lang="en-GB" sz="2900" dirty="0"/>
          </a:p>
          <a:p>
            <a:endParaRPr lang="en-GB" sz="2900" dirty="0"/>
          </a:p>
          <a:p>
            <a:pPr lvl="1"/>
            <a:r>
              <a:rPr lang="en-GB" sz="2900" dirty="0"/>
              <a:t>Through a PBN Design Session, assisted Bangladesh, India, Myanmar and Thailand to their on-going review of international route structure and aircraft separation over Bay-of-Bengal</a:t>
            </a:r>
          </a:p>
          <a:p>
            <a:pPr lvl="1"/>
            <a:r>
              <a:rPr lang="en-GB" sz="2900" dirty="0"/>
              <a:t>Through a PBN Design Session, supported Mongolia in the review and enhancement of international and domestic PBN route structure</a:t>
            </a:r>
          </a:p>
          <a:p>
            <a:pPr lvl="1"/>
            <a:r>
              <a:rPr lang="en-GB" sz="2900" dirty="0"/>
              <a:t>Entrusted by States in Mekong sub-regions, including </a:t>
            </a:r>
            <a:r>
              <a:rPr lang="en-US" sz="2900" dirty="0"/>
              <a:t>Cambodia, Lao PDR, Myanmar, Thailand, Vietnam, to facilitate international and domestic route structure reviews within the sub-region</a:t>
            </a:r>
            <a:endParaRPr lang="en-GB" sz="2900" dirty="0"/>
          </a:p>
          <a:p>
            <a:pPr lvl="1"/>
            <a:r>
              <a:rPr lang="en-US" sz="2900" dirty="0"/>
              <a:t>Facilitated the first meeting of South China Sea Major Traffic Flow Review Group (SCS-MTFRG/1) in Malaysia</a:t>
            </a:r>
            <a:r>
              <a:rPr lang="en-GB" sz="2900" dirty="0"/>
              <a:t> </a:t>
            </a:r>
          </a:p>
          <a:p>
            <a:endParaRPr lang="en-GB" sz="2000" dirty="0"/>
          </a:p>
          <a:p>
            <a:pPr marL="0" indent="0">
              <a:spcBef>
                <a:spcPts val="600"/>
              </a:spcBef>
              <a:buNone/>
            </a:pPr>
            <a:endParaRPr lang="en-US" sz="2000" dirty="0" smtClean="0"/>
          </a:p>
          <a:p>
            <a:pPr>
              <a:spcBef>
                <a:spcPts val="600"/>
              </a:spcBef>
            </a:pPr>
            <a:endParaRPr lang="en-US" sz="2000" dirty="0" smtClean="0"/>
          </a:p>
        </p:txBody>
      </p:sp>
    </p:spTree>
    <p:extLst>
      <p:ext uri="{BB962C8B-B14F-4D97-AF65-F5344CB8AC3E}">
        <p14:creationId xmlns:p14="http://schemas.microsoft.com/office/powerpoint/2010/main" val="182249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2051720" y="77143"/>
            <a:ext cx="7092280" cy="615553"/>
          </a:xfrm>
          <a:prstGeom prst="rect">
            <a:avLst/>
          </a:prstGeom>
          <a:noFill/>
        </p:spPr>
        <p:txBody>
          <a:bodyPr wrap="square" t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000" b="1" dirty="0" smtClean="0">
                <a:solidFill>
                  <a:srgbClr val="002060"/>
                </a:solidFill>
              </a:rPr>
              <a:t>RSO </a:t>
            </a:r>
            <a:r>
              <a:rPr lang="en-US" sz="4000" b="1" dirty="0" err="1" smtClean="0">
                <a:solidFill>
                  <a:srgbClr val="002060"/>
                </a:solidFill>
              </a:rPr>
              <a:t>Enroute</a:t>
            </a:r>
            <a:r>
              <a:rPr lang="en-US" sz="4000" b="1" dirty="0" smtClean="0">
                <a:solidFill>
                  <a:srgbClr val="002060"/>
                </a:solidFill>
              </a:rPr>
              <a:t> Projects</a:t>
            </a:r>
            <a:endParaRPr lang="en-GB" sz="4000" b="1" dirty="0">
              <a:solidFill>
                <a:srgbClr val="002060"/>
              </a:solidFill>
            </a:endParaRPr>
          </a:p>
        </p:txBody>
      </p:sp>
      <p:pic>
        <p:nvPicPr>
          <p:cNvPr id="3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1219" t="18991" r="15608" b="16362"/>
          <a:stretch/>
        </p:blipFill>
        <p:spPr bwMode="auto">
          <a:xfrm>
            <a:off x="457521" y="980728"/>
            <a:ext cx="8362951"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Freeform 35"/>
          <p:cNvSpPr/>
          <p:nvPr/>
        </p:nvSpPr>
        <p:spPr>
          <a:xfrm>
            <a:off x="813837" y="2772136"/>
            <a:ext cx="1024709" cy="1426573"/>
          </a:xfrm>
          <a:custGeom>
            <a:avLst/>
            <a:gdLst>
              <a:gd name="connsiteX0" fmla="*/ 996824 w 1056067"/>
              <a:gd name="connsiteY0" fmla="*/ 355457 h 1532586"/>
              <a:gd name="connsiteX1" fmla="*/ 1050916 w 1056067"/>
              <a:gd name="connsiteY1" fmla="*/ 391518 h 1532586"/>
              <a:gd name="connsiteX2" fmla="*/ 1056067 w 1056067"/>
              <a:gd name="connsiteY2" fmla="*/ 5152 h 1532586"/>
              <a:gd name="connsiteX3" fmla="*/ 538337 w 1056067"/>
              <a:gd name="connsiteY3" fmla="*/ 0 h 1532586"/>
              <a:gd name="connsiteX4" fmla="*/ 530609 w 1056067"/>
              <a:gd name="connsiteY4" fmla="*/ 33485 h 1532586"/>
              <a:gd name="connsiteX5" fmla="*/ 522882 w 1056067"/>
              <a:gd name="connsiteY5" fmla="*/ 43788 h 1532586"/>
              <a:gd name="connsiteX6" fmla="*/ 491973 w 1056067"/>
              <a:gd name="connsiteY6" fmla="*/ 33485 h 1532586"/>
              <a:gd name="connsiteX7" fmla="*/ 473942 w 1056067"/>
              <a:gd name="connsiteY7" fmla="*/ 43788 h 1532586"/>
              <a:gd name="connsiteX8" fmla="*/ 448184 w 1056067"/>
              <a:gd name="connsiteY8" fmla="*/ 38637 h 1532586"/>
              <a:gd name="connsiteX9" fmla="*/ 419851 w 1056067"/>
              <a:gd name="connsiteY9" fmla="*/ 30909 h 1532586"/>
              <a:gd name="connsiteX10" fmla="*/ 396669 w 1056067"/>
              <a:gd name="connsiteY10" fmla="*/ 59243 h 1532586"/>
              <a:gd name="connsiteX11" fmla="*/ 386366 w 1056067"/>
              <a:gd name="connsiteY11" fmla="*/ 72122 h 1532586"/>
              <a:gd name="connsiteX12" fmla="*/ 376063 w 1056067"/>
              <a:gd name="connsiteY12" fmla="*/ 82425 h 1532586"/>
              <a:gd name="connsiteX13" fmla="*/ 208637 w 1056067"/>
              <a:gd name="connsiteY13" fmla="*/ 74697 h 1532586"/>
              <a:gd name="connsiteX14" fmla="*/ 0 w 1056067"/>
              <a:gd name="connsiteY14" fmla="*/ 280759 h 1532586"/>
              <a:gd name="connsiteX15" fmla="*/ 5151 w 1056067"/>
              <a:gd name="connsiteY15" fmla="*/ 1532586 h 1532586"/>
              <a:gd name="connsiteX16" fmla="*/ 381214 w 1056067"/>
              <a:gd name="connsiteY16" fmla="*/ 1519707 h 1532586"/>
              <a:gd name="connsiteX17" fmla="*/ 376063 w 1056067"/>
              <a:gd name="connsiteY17" fmla="*/ 1246675 h 1532586"/>
              <a:gd name="connsiteX18" fmla="*/ 494548 w 1056067"/>
              <a:gd name="connsiteY18" fmla="*/ 1092128 h 1532586"/>
              <a:gd name="connsiteX19" fmla="*/ 481670 w 1056067"/>
              <a:gd name="connsiteY19" fmla="*/ 875763 h 1532586"/>
              <a:gd name="connsiteX20" fmla="*/ 576973 w 1056067"/>
              <a:gd name="connsiteY20" fmla="*/ 875763 h 1532586"/>
              <a:gd name="connsiteX21" fmla="*/ 574397 w 1056067"/>
              <a:gd name="connsiteY21" fmla="*/ 515155 h 1532586"/>
              <a:gd name="connsiteX22" fmla="*/ 772732 w 1056067"/>
              <a:gd name="connsiteY22" fmla="*/ 515155 h 1532586"/>
              <a:gd name="connsiteX23" fmla="*/ 775308 w 1056067"/>
              <a:gd name="connsiteY23" fmla="*/ 360608 h 1532586"/>
              <a:gd name="connsiteX24" fmla="*/ 996824 w 1056067"/>
              <a:gd name="connsiteY24" fmla="*/ 355457 h 153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56067" h="1532586">
                <a:moveTo>
                  <a:pt x="996824" y="355457"/>
                </a:moveTo>
                <a:lnTo>
                  <a:pt x="1050916" y="391518"/>
                </a:lnTo>
                <a:lnTo>
                  <a:pt x="1056067" y="5152"/>
                </a:lnTo>
                <a:lnTo>
                  <a:pt x="538337" y="0"/>
                </a:lnTo>
                <a:lnTo>
                  <a:pt x="530609" y="33485"/>
                </a:lnTo>
                <a:lnTo>
                  <a:pt x="522882" y="43788"/>
                </a:lnTo>
                <a:lnTo>
                  <a:pt x="491973" y="33485"/>
                </a:lnTo>
                <a:lnTo>
                  <a:pt x="473942" y="43788"/>
                </a:lnTo>
                <a:lnTo>
                  <a:pt x="448184" y="38637"/>
                </a:lnTo>
                <a:lnTo>
                  <a:pt x="419851" y="30909"/>
                </a:lnTo>
                <a:lnTo>
                  <a:pt x="396669" y="59243"/>
                </a:lnTo>
                <a:lnTo>
                  <a:pt x="386366" y="72122"/>
                </a:lnTo>
                <a:lnTo>
                  <a:pt x="376063" y="82425"/>
                </a:lnTo>
                <a:lnTo>
                  <a:pt x="208637" y="74697"/>
                </a:lnTo>
                <a:lnTo>
                  <a:pt x="0" y="280759"/>
                </a:lnTo>
                <a:lnTo>
                  <a:pt x="5151" y="1532586"/>
                </a:lnTo>
                <a:lnTo>
                  <a:pt x="381214" y="1519707"/>
                </a:lnTo>
                <a:lnTo>
                  <a:pt x="376063" y="1246675"/>
                </a:lnTo>
                <a:lnTo>
                  <a:pt x="494548" y="1092128"/>
                </a:lnTo>
                <a:lnTo>
                  <a:pt x="481670" y="875763"/>
                </a:lnTo>
                <a:lnTo>
                  <a:pt x="576973" y="875763"/>
                </a:lnTo>
                <a:cubicBezTo>
                  <a:pt x="576114" y="755560"/>
                  <a:pt x="575256" y="635358"/>
                  <a:pt x="574397" y="515155"/>
                </a:cubicBezTo>
                <a:lnTo>
                  <a:pt x="772732" y="515155"/>
                </a:lnTo>
                <a:cubicBezTo>
                  <a:pt x="773591" y="463639"/>
                  <a:pt x="774449" y="412124"/>
                  <a:pt x="775308" y="360608"/>
                </a:cubicBezTo>
                <a:lnTo>
                  <a:pt x="996824" y="355457"/>
                </a:lnTo>
                <a:close/>
              </a:path>
            </a:pathLst>
          </a:custGeom>
          <a:solidFill>
            <a:srgbClr val="7030A0">
              <a:alpha val="2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1178734" y="3587321"/>
            <a:ext cx="467368" cy="616184"/>
          </a:xfrm>
          <a:custGeom>
            <a:avLst/>
            <a:gdLst>
              <a:gd name="connsiteX0" fmla="*/ 105607 w 481670"/>
              <a:gd name="connsiteY0" fmla="*/ 0 h 661974"/>
              <a:gd name="connsiteX1" fmla="*/ 298790 w 481670"/>
              <a:gd name="connsiteY1" fmla="*/ 2576 h 661974"/>
              <a:gd name="connsiteX2" fmla="*/ 298790 w 481670"/>
              <a:gd name="connsiteY2" fmla="*/ 77274 h 661974"/>
              <a:gd name="connsiteX3" fmla="*/ 479094 w 481670"/>
              <a:gd name="connsiteY3" fmla="*/ 79849 h 661974"/>
              <a:gd name="connsiteX4" fmla="*/ 481670 w 481670"/>
              <a:gd name="connsiteY4" fmla="*/ 458488 h 661974"/>
              <a:gd name="connsiteX5" fmla="*/ 347729 w 481670"/>
              <a:gd name="connsiteY5" fmla="*/ 661974 h 661974"/>
              <a:gd name="connsiteX6" fmla="*/ 0 w 481670"/>
              <a:gd name="connsiteY6" fmla="*/ 656823 h 661974"/>
              <a:gd name="connsiteX7" fmla="*/ 7727 w 481670"/>
              <a:gd name="connsiteY7" fmla="*/ 368336 h 661974"/>
              <a:gd name="connsiteX8" fmla="*/ 121061 w 481670"/>
              <a:gd name="connsiteY8" fmla="*/ 211214 h 661974"/>
              <a:gd name="connsiteX9" fmla="*/ 105607 w 481670"/>
              <a:gd name="connsiteY9" fmla="*/ 0 h 661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70" h="661974">
                <a:moveTo>
                  <a:pt x="105607" y="0"/>
                </a:moveTo>
                <a:lnTo>
                  <a:pt x="298790" y="2576"/>
                </a:lnTo>
                <a:lnTo>
                  <a:pt x="298790" y="77274"/>
                </a:lnTo>
                <a:lnTo>
                  <a:pt x="479094" y="79849"/>
                </a:lnTo>
                <a:cubicBezTo>
                  <a:pt x="479953" y="206062"/>
                  <a:pt x="480811" y="332275"/>
                  <a:pt x="481670" y="458488"/>
                </a:cubicBezTo>
                <a:lnTo>
                  <a:pt x="347729" y="661974"/>
                </a:lnTo>
                <a:lnTo>
                  <a:pt x="0" y="656823"/>
                </a:lnTo>
                <a:lnTo>
                  <a:pt x="7727" y="368336"/>
                </a:lnTo>
                <a:lnTo>
                  <a:pt x="121061" y="211214"/>
                </a:lnTo>
                <a:lnTo>
                  <a:pt x="105607" y="0"/>
                </a:lnTo>
                <a:close/>
              </a:path>
            </a:pathLst>
          </a:custGeom>
          <a:solidFill>
            <a:srgbClr val="7030A0">
              <a:alpha val="2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1366180" y="3110198"/>
            <a:ext cx="1109686" cy="551448"/>
          </a:xfrm>
          <a:custGeom>
            <a:avLst/>
            <a:gdLst>
              <a:gd name="connsiteX0" fmla="*/ 0 w 1143644"/>
              <a:gd name="connsiteY0" fmla="*/ 497125 h 592428"/>
              <a:gd name="connsiteX1" fmla="*/ 0 w 1143644"/>
              <a:gd name="connsiteY1" fmla="*/ 149395 h 592428"/>
              <a:gd name="connsiteX2" fmla="*/ 208638 w 1143644"/>
              <a:gd name="connsiteY2" fmla="*/ 151971 h 592428"/>
              <a:gd name="connsiteX3" fmla="*/ 200910 w 1143644"/>
              <a:gd name="connsiteY3" fmla="*/ 2576 h 592428"/>
              <a:gd name="connsiteX4" fmla="*/ 427578 w 1143644"/>
              <a:gd name="connsiteY4" fmla="*/ 0 h 592428"/>
              <a:gd name="connsiteX5" fmla="*/ 548640 w 1143644"/>
              <a:gd name="connsiteY5" fmla="*/ 79849 h 592428"/>
              <a:gd name="connsiteX6" fmla="*/ 968491 w 1143644"/>
              <a:gd name="connsiteY6" fmla="*/ 208638 h 592428"/>
              <a:gd name="connsiteX7" fmla="*/ 1089553 w 1143644"/>
              <a:gd name="connsiteY7" fmla="*/ 218941 h 592428"/>
              <a:gd name="connsiteX8" fmla="*/ 1089553 w 1143644"/>
              <a:gd name="connsiteY8" fmla="*/ 347730 h 592428"/>
              <a:gd name="connsiteX9" fmla="*/ 1143644 w 1143644"/>
              <a:gd name="connsiteY9" fmla="*/ 396669 h 592428"/>
              <a:gd name="connsiteX10" fmla="*/ 1092128 w 1143644"/>
              <a:gd name="connsiteY10" fmla="*/ 396669 h 592428"/>
              <a:gd name="connsiteX11" fmla="*/ 1089553 w 1143644"/>
              <a:gd name="connsiteY11" fmla="*/ 582125 h 592428"/>
              <a:gd name="connsiteX12" fmla="*/ 963340 w 1143644"/>
              <a:gd name="connsiteY12" fmla="*/ 592428 h 592428"/>
              <a:gd name="connsiteX13" fmla="*/ 481670 w 1143644"/>
              <a:gd name="connsiteY13" fmla="*/ 394094 h 592428"/>
              <a:gd name="connsiteX14" fmla="*/ 396669 w 1143644"/>
              <a:gd name="connsiteY14" fmla="*/ 396669 h 592428"/>
              <a:gd name="connsiteX15" fmla="*/ 324547 w 1143644"/>
              <a:gd name="connsiteY15" fmla="*/ 540913 h 592428"/>
              <a:gd name="connsiteX16" fmla="*/ 247274 w 1143644"/>
              <a:gd name="connsiteY16" fmla="*/ 587277 h 592428"/>
              <a:gd name="connsiteX17" fmla="*/ 100455 w 1143644"/>
              <a:gd name="connsiteY17" fmla="*/ 582125 h 592428"/>
              <a:gd name="connsiteX18" fmla="*/ 105607 w 1143644"/>
              <a:gd name="connsiteY18" fmla="*/ 512579 h 592428"/>
              <a:gd name="connsiteX19" fmla="*/ 0 w 1143644"/>
              <a:gd name="connsiteY19" fmla="*/ 497125 h 59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3644" h="592428">
                <a:moveTo>
                  <a:pt x="0" y="497125"/>
                </a:moveTo>
                <a:lnTo>
                  <a:pt x="0" y="149395"/>
                </a:lnTo>
                <a:lnTo>
                  <a:pt x="208638" y="151971"/>
                </a:lnTo>
                <a:lnTo>
                  <a:pt x="200910" y="2576"/>
                </a:lnTo>
                <a:lnTo>
                  <a:pt x="427578" y="0"/>
                </a:lnTo>
                <a:lnTo>
                  <a:pt x="548640" y="79849"/>
                </a:lnTo>
                <a:lnTo>
                  <a:pt x="968491" y="208638"/>
                </a:lnTo>
                <a:lnTo>
                  <a:pt x="1089553" y="218941"/>
                </a:lnTo>
                <a:lnTo>
                  <a:pt x="1089553" y="347730"/>
                </a:lnTo>
                <a:lnTo>
                  <a:pt x="1143644" y="396669"/>
                </a:lnTo>
                <a:lnTo>
                  <a:pt x="1092128" y="396669"/>
                </a:lnTo>
                <a:cubicBezTo>
                  <a:pt x="1091270" y="458488"/>
                  <a:pt x="1090411" y="520306"/>
                  <a:pt x="1089553" y="582125"/>
                </a:cubicBezTo>
                <a:lnTo>
                  <a:pt x="963340" y="592428"/>
                </a:lnTo>
                <a:lnTo>
                  <a:pt x="481670" y="394094"/>
                </a:lnTo>
                <a:lnTo>
                  <a:pt x="396669" y="396669"/>
                </a:lnTo>
                <a:lnTo>
                  <a:pt x="324547" y="540913"/>
                </a:lnTo>
                <a:lnTo>
                  <a:pt x="247274" y="587277"/>
                </a:lnTo>
                <a:lnTo>
                  <a:pt x="100455" y="582125"/>
                </a:lnTo>
                <a:lnTo>
                  <a:pt x="105607" y="512579"/>
                </a:lnTo>
                <a:lnTo>
                  <a:pt x="0" y="497125"/>
                </a:lnTo>
                <a:close/>
              </a:path>
            </a:pathLst>
          </a:custGeom>
          <a:solidFill>
            <a:srgbClr val="7030A0">
              <a:alpha val="2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1581119" y="3477032"/>
            <a:ext cx="727295" cy="534665"/>
          </a:xfrm>
          <a:custGeom>
            <a:avLst/>
            <a:gdLst>
              <a:gd name="connsiteX0" fmla="*/ 64395 w 749551"/>
              <a:gd name="connsiteY0" fmla="*/ 571822 h 574397"/>
              <a:gd name="connsiteX1" fmla="*/ 746975 w 749551"/>
              <a:gd name="connsiteY1" fmla="*/ 574397 h 574397"/>
              <a:gd name="connsiteX2" fmla="*/ 749551 w 749551"/>
              <a:gd name="connsiteY2" fmla="*/ 203486 h 574397"/>
              <a:gd name="connsiteX3" fmla="*/ 265305 w 749551"/>
              <a:gd name="connsiteY3" fmla="*/ 0 h 574397"/>
              <a:gd name="connsiteX4" fmla="*/ 175153 w 749551"/>
              <a:gd name="connsiteY4" fmla="*/ 2575 h 574397"/>
              <a:gd name="connsiteX5" fmla="*/ 103031 w 749551"/>
              <a:gd name="connsiteY5" fmla="*/ 146819 h 574397"/>
              <a:gd name="connsiteX6" fmla="*/ 0 w 749551"/>
              <a:gd name="connsiteY6" fmla="*/ 188031 h 574397"/>
              <a:gd name="connsiteX7" fmla="*/ 64395 w 749551"/>
              <a:gd name="connsiteY7" fmla="*/ 198334 h 574397"/>
              <a:gd name="connsiteX8" fmla="*/ 64395 w 749551"/>
              <a:gd name="connsiteY8" fmla="*/ 571822 h 57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551" h="574397">
                <a:moveTo>
                  <a:pt x="64395" y="571822"/>
                </a:moveTo>
                <a:lnTo>
                  <a:pt x="746975" y="574397"/>
                </a:lnTo>
                <a:cubicBezTo>
                  <a:pt x="747834" y="450760"/>
                  <a:pt x="748692" y="327123"/>
                  <a:pt x="749551" y="203486"/>
                </a:cubicBezTo>
                <a:lnTo>
                  <a:pt x="265305" y="0"/>
                </a:lnTo>
                <a:lnTo>
                  <a:pt x="175153" y="2575"/>
                </a:lnTo>
                <a:lnTo>
                  <a:pt x="103031" y="146819"/>
                </a:lnTo>
                <a:lnTo>
                  <a:pt x="0" y="188031"/>
                </a:lnTo>
                <a:lnTo>
                  <a:pt x="64395" y="198334"/>
                </a:lnTo>
                <a:lnTo>
                  <a:pt x="64395" y="571822"/>
                </a:lnTo>
                <a:close/>
              </a:path>
            </a:pathLst>
          </a:custGeom>
          <a:solidFill>
            <a:srgbClr val="7030A0">
              <a:alpha val="2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2523353" y="2987921"/>
            <a:ext cx="422379" cy="685714"/>
          </a:xfrm>
          <a:custGeom>
            <a:avLst/>
            <a:gdLst>
              <a:gd name="connsiteX0" fmla="*/ 0 w 435305"/>
              <a:gd name="connsiteY0" fmla="*/ 535761 h 736671"/>
              <a:gd name="connsiteX1" fmla="*/ 82424 w 435305"/>
              <a:gd name="connsiteY1" fmla="*/ 530609 h 736671"/>
              <a:gd name="connsiteX2" fmla="*/ 115909 w 435305"/>
              <a:gd name="connsiteY2" fmla="*/ 463639 h 736671"/>
              <a:gd name="connsiteX3" fmla="*/ 164849 w 435305"/>
              <a:gd name="connsiteY3" fmla="*/ 417275 h 736671"/>
              <a:gd name="connsiteX4" fmla="*/ 133940 w 435305"/>
              <a:gd name="connsiteY4" fmla="*/ 406972 h 736671"/>
              <a:gd name="connsiteX5" fmla="*/ 113334 w 435305"/>
              <a:gd name="connsiteY5" fmla="*/ 337426 h 736671"/>
              <a:gd name="connsiteX6" fmla="*/ 51515 w 435305"/>
              <a:gd name="connsiteY6" fmla="*/ 270456 h 736671"/>
              <a:gd name="connsiteX7" fmla="*/ 85000 w 435305"/>
              <a:gd name="connsiteY7" fmla="*/ 257577 h 736671"/>
              <a:gd name="connsiteX8" fmla="*/ 121061 w 435305"/>
              <a:gd name="connsiteY8" fmla="*/ 206062 h 736671"/>
              <a:gd name="connsiteX9" fmla="*/ 23181 w 435305"/>
              <a:gd name="connsiteY9" fmla="*/ 105606 h 736671"/>
              <a:gd name="connsiteX10" fmla="*/ 59242 w 435305"/>
              <a:gd name="connsiteY10" fmla="*/ 92728 h 736671"/>
              <a:gd name="connsiteX11" fmla="*/ 48939 w 435305"/>
              <a:gd name="connsiteY11" fmla="*/ 41212 h 736671"/>
              <a:gd name="connsiteX12" fmla="*/ 85000 w 435305"/>
              <a:gd name="connsiteY12" fmla="*/ 64394 h 736671"/>
              <a:gd name="connsiteX13" fmla="*/ 121061 w 435305"/>
              <a:gd name="connsiteY13" fmla="*/ 18030 h 736671"/>
              <a:gd name="connsiteX14" fmla="*/ 162273 w 435305"/>
              <a:gd name="connsiteY14" fmla="*/ 0 h 736671"/>
              <a:gd name="connsiteX15" fmla="*/ 182880 w 435305"/>
              <a:gd name="connsiteY15" fmla="*/ 15454 h 736671"/>
              <a:gd name="connsiteX16" fmla="*/ 182880 w 435305"/>
              <a:gd name="connsiteY16" fmla="*/ 46364 h 736671"/>
              <a:gd name="connsiteX17" fmla="*/ 216365 w 435305"/>
              <a:gd name="connsiteY17" fmla="*/ 51515 h 736671"/>
              <a:gd name="connsiteX18" fmla="*/ 221516 w 435305"/>
              <a:gd name="connsiteY18" fmla="*/ 95303 h 736671"/>
              <a:gd name="connsiteX19" fmla="*/ 206061 w 435305"/>
              <a:gd name="connsiteY19" fmla="*/ 133940 h 736671"/>
              <a:gd name="connsiteX20" fmla="*/ 208637 w 435305"/>
              <a:gd name="connsiteY20" fmla="*/ 154546 h 736671"/>
              <a:gd name="connsiteX21" fmla="*/ 244698 w 435305"/>
              <a:gd name="connsiteY21" fmla="*/ 123637 h 736671"/>
              <a:gd name="connsiteX22" fmla="*/ 278183 w 435305"/>
              <a:gd name="connsiteY22" fmla="*/ 139092 h 736671"/>
              <a:gd name="connsiteX23" fmla="*/ 303941 w 435305"/>
              <a:gd name="connsiteY23" fmla="*/ 139092 h 736671"/>
              <a:gd name="connsiteX24" fmla="*/ 303941 w 435305"/>
              <a:gd name="connsiteY24" fmla="*/ 110758 h 736671"/>
              <a:gd name="connsiteX25" fmla="*/ 319396 w 435305"/>
              <a:gd name="connsiteY25" fmla="*/ 108182 h 736671"/>
              <a:gd name="connsiteX26" fmla="*/ 386366 w 435305"/>
              <a:gd name="connsiteY26" fmla="*/ 159698 h 736671"/>
              <a:gd name="connsiteX27" fmla="*/ 388941 w 435305"/>
              <a:gd name="connsiteY27" fmla="*/ 195759 h 736671"/>
              <a:gd name="connsiteX28" fmla="*/ 386366 w 435305"/>
              <a:gd name="connsiteY28" fmla="*/ 221516 h 736671"/>
              <a:gd name="connsiteX29" fmla="*/ 412123 w 435305"/>
              <a:gd name="connsiteY29" fmla="*/ 226668 h 736671"/>
              <a:gd name="connsiteX30" fmla="*/ 435305 w 435305"/>
              <a:gd name="connsiteY30" fmla="*/ 257577 h 736671"/>
              <a:gd name="connsiteX31" fmla="*/ 425002 w 435305"/>
              <a:gd name="connsiteY31" fmla="*/ 311668 h 736671"/>
              <a:gd name="connsiteX32" fmla="*/ 378638 w 435305"/>
              <a:gd name="connsiteY32" fmla="*/ 301365 h 736671"/>
              <a:gd name="connsiteX33" fmla="*/ 321971 w 435305"/>
              <a:gd name="connsiteY33" fmla="*/ 309093 h 736671"/>
              <a:gd name="connsiteX34" fmla="*/ 301365 w 435305"/>
              <a:gd name="connsiteY34" fmla="*/ 321972 h 736671"/>
              <a:gd name="connsiteX35" fmla="*/ 293638 w 435305"/>
              <a:gd name="connsiteY35" fmla="*/ 340002 h 736671"/>
              <a:gd name="connsiteX36" fmla="*/ 270456 w 435305"/>
              <a:gd name="connsiteY36" fmla="*/ 360608 h 736671"/>
              <a:gd name="connsiteX37" fmla="*/ 275607 w 435305"/>
              <a:gd name="connsiteY37" fmla="*/ 378639 h 736671"/>
              <a:gd name="connsiteX38" fmla="*/ 301365 w 435305"/>
              <a:gd name="connsiteY38" fmla="*/ 373487 h 736671"/>
              <a:gd name="connsiteX39" fmla="*/ 291062 w 435305"/>
              <a:gd name="connsiteY39" fmla="*/ 406972 h 736671"/>
              <a:gd name="connsiteX40" fmla="*/ 298789 w 435305"/>
              <a:gd name="connsiteY40" fmla="*/ 445609 h 736671"/>
              <a:gd name="connsiteX41" fmla="*/ 306517 w 435305"/>
              <a:gd name="connsiteY41" fmla="*/ 473942 h 736671"/>
              <a:gd name="connsiteX42" fmla="*/ 334850 w 435305"/>
              <a:gd name="connsiteY42" fmla="*/ 499700 h 736671"/>
              <a:gd name="connsiteX43" fmla="*/ 365760 w 435305"/>
              <a:gd name="connsiteY43" fmla="*/ 517730 h 736671"/>
              <a:gd name="connsiteX44" fmla="*/ 340002 w 435305"/>
              <a:gd name="connsiteY44" fmla="*/ 535761 h 736671"/>
              <a:gd name="connsiteX45" fmla="*/ 309092 w 435305"/>
              <a:gd name="connsiteY45" fmla="*/ 548640 h 736671"/>
              <a:gd name="connsiteX46" fmla="*/ 296214 w 435305"/>
              <a:gd name="connsiteY46" fmla="*/ 582125 h 736671"/>
              <a:gd name="connsiteX47" fmla="*/ 293638 w 435305"/>
              <a:gd name="connsiteY47" fmla="*/ 618186 h 736671"/>
              <a:gd name="connsiteX48" fmla="*/ 291062 w 435305"/>
              <a:gd name="connsiteY48" fmla="*/ 643943 h 736671"/>
              <a:gd name="connsiteX49" fmla="*/ 301365 w 435305"/>
              <a:gd name="connsiteY49" fmla="*/ 680004 h 736671"/>
              <a:gd name="connsiteX50" fmla="*/ 301365 w 435305"/>
              <a:gd name="connsiteY50" fmla="*/ 698035 h 736671"/>
              <a:gd name="connsiteX51" fmla="*/ 262729 w 435305"/>
              <a:gd name="connsiteY51" fmla="*/ 705762 h 736671"/>
              <a:gd name="connsiteX52" fmla="*/ 257577 w 435305"/>
              <a:gd name="connsiteY52" fmla="*/ 726368 h 736671"/>
              <a:gd name="connsiteX53" fmla="*/ 231819 w 435305"/>
              <a:gd name="connsiteY53" fmla="*/ 731520 h 736671"/>
              <a:gd name="connsiteX54" fmla="*/ 218940 w 435305"/>
              <a:gd name="connsiteY54" fmla="*/ 736671 h 736671"/>
              <a:gd name="connsiteX55" fmla="*/ 203486 w 435305"/>
              <a:gd name="connsiteY55" fmla="*/ 710913 h 736671"/>
              <a:gd name="connsiteX56" fmla="*/ 190607 w 435305"/>
              <a:gd name="connsiteY56" fmla="*/ 700610 h 736671"/>
              <a:gd name="connsiteX57" fmla="*/ 149394 w 435305"/>
              <a:gd name="connsiteY57" fmla="*/ 695459 h 736671"/>
              <a:gd name="connsiteX58" fmla="*/ 131364 w 435305"/>
              <a:gd name="connsiteY58" fmla="*/ 695459 h 736671"/>
              <a:gd name="connsiteX59" fmla="*/ 82424 w 435305"/>
              <a:gd name="connsiteY59" fmla="*/ 680004 h 736671"/>
              <a:gd name="connsiteX60" fmla="*/ 69545 w 435305"/>
              <a:gd name="connsiteY60" fmla="*/ 672277 h 736671"/>
              <a:gd name="connsiteX61" fmla="*/ 0 w 435305"/>
              <a:gd name="connsiteY61" fmla="*/ 535761 h 73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35305" h="736671">
                <a:moveTo>
                  <a:pt x="0" y="535761"/>
                </a:moveTo>
                <a:lnTo>
                  <a:pt x="82424" y="530609"/>
                </a:lnTo>
                <a:lnTo>
                  <a:pt x="115909" y="463639"/>
                </a:lnTo>
                <a:lnTo>
                  <a:pt x="164849" y="417275"/>
                </a:lnTo>
                <a:lnTo>
                  <a:pt x="133940" y="406972"/>
                </a:lnTo>
                <a:lnTo>
                  <a:pt x="113334" y="337426"/>
                </a:lnTo>
                <a:lnTo>
                  <a:pt x="51515" y="270456"/>
                </a:lnTo>
                <a:lnTo>
                  <a:pt x="85000" y="257577"/>
                </a:lnTo>
                <a:lnTo>
                  <a:pt x="121061" y="206062"/>
                </a:lnTo>
                <a:lnTo>
                  <a:pt x="23181" y="105606"/>
                </a:lnTo>
                <a:lnTo>
                  <a:pt x="59242" y="92728"/>
                </a:lnTo>
                <a:lnTo>
                  <a:pt x="48939" y="41212"/>
                </a:lnTo>
                <a:lnTo>
                  <a:pt x="85000" y="64394"/>
                </a:lnTo>
                <a:lnTo>
                  <a:pt x="121061" y="18030"/>
                </a:lnTo>
                <a:lnTo>
                  <a:pt x="162273" y="0"/>
                </a:lnTo>
                <a:lnTo>
                  <a:pt x="182880" y="15454"/>
                </a:lnTo>
                <a:lnTo>
                  <a:pt x="182880" y="46364"/>
                </a:lnTo>
                <a:lnTo>
                  <a:pt x="216365" y="51515"/>
                </a:lnTo>
                <a:lnTo>
                  <a:pt x="221516" y="95303"/>
                </a:lnTo>
                <a:lnTo>
                  <a:pt x="206061" y="133940"/>
                </a:lnTo>
                <a:lnTo>
                  <a:pt x="208637" y="154546"/>
                </a:lnTo>
                <a:lnTo>
                  <a:pt x="244698" y="123637"/>
                </a:lnTo>
                <a:lnTo>
                  <a:pt x="278183" y="139092"/>
                </a:lnTo>
                <a:lnTo>
                  <a:pt x="303941" y="139092"/>
                </a:lnTo>
                <a:lnTo>
                  <a:pt x="303941" y="110758"/>
                </a:lnTo>
                <a:lnTo>
                  <a:pt x="319396" y="108182"/>
                </a:lnTo>
                <a:lnTo>
                  <a:pt x="386366" y="159698"/>
                </a:lnTo>
                <a:lnTo>
                  <a:pt x="388941" y="195759"/>
                </a:lnTo>
                <a:lnTo>
                  <a:pt x="386366" y="221516"/>
                </a:lnTo>
                <a:lnTo>
                  <a:pt x="412123" y="226668"/>
                </a:lnTo>
                <a:lnTo>
                  <a:pt x="435305" y="257577"/>
                </a:lnTo>
                <a:lnTo>
                  <a:pt x="425002" y="311668"/>
                </a:lnTo>
                <a:lnTo>
                  <a:pt x="378638" y="301365"/>
                </a:lnTo>
                <a:lnTo>
                  <a:pt x="321971" y="309093"/>
                </a:lnTo>
                <a:lnTo>
                  <a:pt x="301365" y="321972"/>
                </a:lnTo>
                <a:lnTo>
                  <a:pt x="293638" y="340002"/>
                </a:lnTo>
                <a:lnTo>
                  <a:pt x="270456" y="360608"/>
                </a:lnTo>
                <a:lnTo>
                  <a:pt x="275607" y="378639"/>
                </a:lnTo>
                <a:lnTo>
                  <a:pt x="301365" y="373487"/>
                </a:lnTo>
                <a:lnTo>
                  <a:pt x="291062" y="406972"/>
                </a:lnTo>
                <a:lnTo>
                  <a:pt x="298789" y="445609"/>
                </a:lnTo>
                <a:lnTo>
                  <a:pt x="306517" y="473942"/>
                </a:lnTo>
                <a:lnTo>
                  <a:pt x="334850" y="499700"/>
                </a:lnTo>
                <a:lnTo>
                  <a:pt x="365760" y="517730"/>
                </a:lnTo>
                <a:lnTo>
                  <a:pt x="340002" y="535761"/>
                </a:lnTo>
                <a:lnTo>
                  <a:pt x="309092" y="548640"/>
                </a:lnTo>
                <a:lnTo>
                  <a:pt x="296214" y="582125"/>
                </a:lnTo>
                <a:lnTo>
                  <a:pt x="293638" y="618186"/>
                </a:lnTo>
                <a:lnTo>
                  <a:pt x="291062" y="643943"/>
                </a:lnTo>
                <a:lnTo>
                  <a:pt x="301365" y="680004"/>
                </a:lnTo>
                <a:lnTo>
                  <a:pt x="301365" y="698035"/>
                </a:lnTo>
                <a:lnTo>
                  <a:pt x="262729" y="705762"/>
                </a:lnTo>
                <a:lnTo>
                  <a:pt x="257577" y="726368"/>
                </a:lnTo>
                <a:lnTo>
                  <a:pt x="231819" y="731520"/>
                </a:lnTo>
                <a:lnTo>
                  <a:pt x="218940" y="736671"/>
                </a:lnTo>
                <a:lnTo>
                  <a:pt x="203486" y="710913"/>
                </a:lnTo>
                <a:lnTo>
                  <a:pt x="190607" y="700610"/>
                </a:lnTo>
                <a:lnTo>
                  <a:pt x="149394" y="695459"/>
                </a:lnTo>
                <a:lnTo>
                  <a:pt x="131364" y="695459"/>
                </a:lnTo>
                <a:lnTo>
                  <a:pt x="82424" y="680004"/>
                </a:lnTo>
                <a:lnTo>
                  <a:pt x="69545" y="672277"/>
                </a:lnTo>
                <a:lnTo>
                  <a:pt x="0" y="535761"/>
                </a:lnTo>
                <a:close/>
              </a:path>
            </a:pathLst>
          </a:cu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2089846" y="1204598"/>
            <a:ext cx="1503828" cy="682148"/>
          </a:xfrm>
          <a:custGeom>
            <a:avLst/>
            <a:gdLst>
              <a:gd name="connsiteX0" fmla="*/ 0 w 1741170"/>
              <a:gd name="connsiteY0" fmla="*/ 243840 h 826770"/>
              <a:gd name="connsiteX1" fmla="*/ 68580 w 1741170"/>
              <a:gd name="connsiteY1" fmla="*/ 342900 h 826770"/>
              <a:gd name="connsiteX2" fmla="*/ 95250 w 1741170"/>
              <a:gd name="connsiteY2" fmla="*/ 335280 h 826770"/>
              <a:gd name="connsiteX3" fmla="*/ 140970 w 1741170"/>
              <a:gd name="connsiteY3" fmla="*/ 369570 h 826770"/>
              <a:gd name="connsiteX4" fmla="*/ 179070 w 1741170"/>
              <a:gd name="connsiteY4" fmla="*/ 411480 h 826770"/>
              <a:gd name="connsiteX5" fmla="*/ 179070 w 1741170"/>
              <a:gd name="connsiteY5" fmla="*/ 483870 h 826770"/>
              <a:gd name="connsiteX6" fmla="*/ 175260 w 1741170"/>
              <a:gd name="connsiteY6" fmla="*/ 541020 h 826770"/>
              <a:gd name="connsiteX7" fmla="*/ 217170 w 1741170"/>
              <a:gd name="connsiteY7" fmla="*/ 575310 h 826770"/>
              <a:gd name="connsiteX8" fmla="*/ 297180 w 1741170"/>
              <a:gd name="connsiteY8" fmla="*/ 575310 h 826770"/>
              <a:gd name="connsiteX9" fmla="*/ 346710 w 1741170"/>
              <a:gd name="connsiteY9" fmla="*/ 605790 h 826770"/>
              <a:gd name="connsiteX10" fmla="*/ 457200 w 1741170"/>
              <a:gd name="connsiteY10" fmla="*/ 659130 h 826770"/>
              <a:gd name="connsiteX11" fmla="*/ 441960 w 1741170"/>
              <a:gd name="connsiteY11" fmla="*/ 689610 h 826770"/>
              <a:gd name="connsiteX12" fmla="*/ 468630 w 1741170"/>
              <a:gd name="connsiteY12" fmla="*/ 735330 h 826770"/>
              <a:gd name="connsiteX13" fmla="*/ 567690 w 1741170"/>
              <a:gd name="connsiteY13" fmla="*/ 739140 h 826770"/>
              <a:gd name="connsiteX14" fmla="*/ 636270 w 1741170"/>
              <a:gd name="connsiteY14" fmla="*/ 754380 h 826770"/>
              <a:gd name="connsiteX15" fmla="*/ 727710 w 1741170"/>
              <a:gd name="connsiteY15" fmla="*/ 754380 h 826770"/>
              <a:gd name="connsiteX16" fmla="*/ 815340 w 1741170"/>
              <a:gd name="connsiteY16" fmla="*/ 796290 h 826770"/>
              <a:gd name="connsiteX17" fmla="*/ 933450 w 1741170"/>
              <a:gd name="connsiteY17" fmla="*/ 826770 h 826770"/>
              <a:gd name="connsiteX18" fmla="*/ 1040130 w 1741170"/>
              <a:gd name="connsiteY18" fmla="*/ 784860 h 826770"/>
              <a:gd name="connsiteX19" fmla="*/ 1135380 w 1741170"/>
              <a:gd name="connsiteY19" fmla="*/ 765810 h 826770"/>
              <a:gd name="connsiteX20" fmla="*/ 1226820 w 1741170"/>
              <a:gd name="connsiteY20" fmla="*/ 758190 h 826770"/>
              <a:gd name="connsiteX21" fmla="*/ 1344930 w 1741170"/>
              <a:gd name="connsiteY21" fmla="*/ 674370 h 826770"/>
              <a:gd name="connsiteX22" fmla="*/ 1291590 w 1741170"/>
              <a:gd name="connsiteY22" fmla="*/ 628650 h 826770"/>
              <a:gd name="connsiteX23" fmla="*/ 1303020 w 1741170"/>
              <a:gd name="connsiteY23" fmla="*/ 571500 h 826770"/>
              <a:gd name="connsiteX24" fmla="*/ 1352550 w 1741170"/>
              <a:gd name="connsiteY24" fmla="*/ 567690 h 826770"/>
              <a:gd name="connsiteX25" fmla="*/ 1409700 w 1741170"/>
              <a:gd name="connsiteY25" fmla="*/ 598170 h 826770"/>
              <a:gd name="connsiteX26" fmla="*/ 1482090 w 1741170"/>
              <a:gd name="connsiteY26" fmla="*/ 556260 h 826770"/>
              <a:gd name="connsiteX27" fmla="*/ 1497330 w 1741170"/>
              <a:gd name="connsiteY27" fmla="*/ 518160 h 826770"/>
              <a:gd name="connsiteX28" fmla="*/ 1535430 w 1741170"/>
              <a:gd name="connsiteY28" fmla="*/ 514350 h 826770"/>
              <a:gd name="connsiteX29" fmla="*/ 1577340 w 1741170"/>
              <a:gd name="connsiteY29" fmla="*/ 483870 h 826770"/>
              <a:gd name="connsiteX30" fmla="*/ 1634490 w 1741170"/>
              <a:gd name="connsiteY30" fmla="*/ 449580 h 826770"/>
              <a:gd name="connsiteX31" fmla="*/ 1741170 w 1741170"/>
              <a:gd name="connsiteY31" fmla="*/ 449580 h 826770"/>
              <a:gd name="connsiteX32" fmla="*/ 1741170 w 1741170"/>
              <a:gd name="connsiteY32" fmla="*/ 415290 h 826770"/>
              <a:gd name="connsiteX33" fmla="*/ 1680210 w 1741170"/>
              <a:gd name="connsiteY33" fmla="*/ 339090 h 826770"/>
              <a:gd name="connsiteX34" fmla="*/ 1607820 w 1741170"/>
              <a:gd name="connsiteY34" fmla="*/ 354330 h 826770"/>
              <a:gd name="connsiteX35" fmla="*/ 1546860 w 1741170"/>
              <a:gd name="connsiteY35" fmla="*/ 350520 h 826770"/>
              <a:gd name="connsiteX36" fmla="*/ 1504950 w 1741170"/>
              <a:gd name="connsiteY36" fmla="*/ 361950 h 826770"/>
              <a:gd name="connsiteX37" fmla="*/ 1512570 w 1741170"/>
              <a:gd name="connsiteY37" fmla="*/ 300990 h 826770"/>
              <a:gd name="connsiteX38" fmla="*/ 1543050 w 1741170"/>
              <a:gd name="connsiteY38" fmla="*/ 236220 h 826770"/>
              <a:gd name="connsiteX39" fmla="*/ 1573530 w 1741170"/>
              <a:gd name="connsiteY39" fmla="*/ 213360 h 826770"/>
              <a:gd name="connsiteX40" fmla="*/ 1543050 w 1741170"/>
              <a:gd name="connsiteY40" fmla="*/ 160020 h 826770"/>
              <a:gd name="connsiteX41" fmla="*/ 1512570 w 1741170"/>
              <a:gd name="connsiteY41" fmla="*/ 182880 h 826770"/>
              <a:gd name="connsiteX42" fmla="*/ 1451610 w 1741170"/>
              <a:gd name="connsiteY42" fmla="*/ 129540 h 826770"/>
              <a:gd name="connsiteX43" fmla="*/ 1402080 w 1741170"/>
              <a:gd name="connsiteY43" fmla="*/ 163830 h 826770"/>
              <a:gd name="connsiteX44" fmla="*/ 1402080 w 1741170"/>
              <a:gd name="connsiteY44" fmla="*/ 201930 h 826770"/>
              <a:gd name="connsiteX45" fmla="*/ 1333500 w 1741170"/>
              <a:gd name="connsiteY45" fmla="*/ 209550 h 826770"/>
              <a:gd name="connsiteX46" fmla="*/ 1249680 w 1741170"/>
              <a:gd name="connsiteY46" fmla="*/ 236220 h 826770"/>
              <a:gd name="connsiteX47" fmla="*/ 1173480 w 1741170"/>
              <a:gd name="connsiteY47" fmla="*/ 232410 h 826770"/>
              <a:gd name="connsiteX48" fmla="*/ 1135380 w 1741170"/>
              <a:gd name="connsiteY48" fmla="*/ 220980 h 826770"/>
              <a:gd name="connsiteX49" fmla="*/ 1097280 w 1741170"/>
              <a:gd name="connsiteY49" fmla="*/ 190500 h 826770"/>
              <a:gd name="connsiteX50" fmla="*/ 1047750 w 1741170"/>
              <a:gd name="connsiteY50" fmla="*/ 163830 h 826770"/>
              <a:gd name="connsiteX51" fmla="*/ 1028700 w 1741170"/>
              <a:gd name="connsiteY51" fmla="*/ 148590 h 826770"/>
              <a:gd name="connsiteX52" fmla="*/ 948690 w 1741170"/>
              <a:gd name="connsiteY52" fmla="*/ 137160 h 826770"/>
              <a:gd name="connsiteX53" fmla="*/ 880110 w 1741170"/>
              <a:gd name="connsiteY53" fmla="*/ 144780 h 826770"/>
              <a:gd name="connsiteX54" fmla="*/ 800100 w 1741170"/>
              <a:gd name="connsiteY54" fmla="*/ 144780 h 826770"/>
              <a:gd name="connsiteX55" fmla="*/ 765810 w 1741170"/>
              <a:gd name="connsiteY55" fmla="*/ 49530 h 826770"/>
              <a:gd name="connsiteX56" fmla="*/ 662940 w 1741170"/>
              <a:gd name="connsiteY56" fmla="*/ 15240 h 826770"/>
              <a:gd name="connsiteX57" fmla="*/ 590550 w 1741170"/>
              <a:gd name="connsiteY57" fmla="*/ 0 h 826770"/>
              <a:gd name="connsiteX58" fmla="*/ 571500 w 1741170"/>
              <a:gd name="connsiteY58" fmla="*/ 45720 h 826770"/>
              <a:gd name="connsiteX59" fmla="*/ 560070 w 1741170"/>
              <a:gd name="connsiteY59" fmla="*/ 80010 h 826770"/>
              <a:gd name="connsiteX60" fmla="*/ 594360 w 1741170"/>
              <a:gd name="connsiteY60" fmla="*/ 129540 h 826770"/>
              <a:gd name="connsiteX61" fmla="*/ 533400 w 1741170"/>
              <a:gd name="connsiteY61" fmla="*/ 186690 h 826770"/>
              <a:gd name="connsiteX62" fmla="*/ 472440 w 1741170"/>
              <a:gd name="connsiteY62" fmla="*/ 175260 h 826770"/>
              <a:gd name="connsiteX63" fmla="*/ 430530 w 1741170"/>
              <a:gd name="connsiteY63" fmla="*/ 179070 h 826770"/>
              <a:gd name="connsiteX64" fmla="*/ 400050 w 1741170"/>
              <a:gd name="connsiteY64" fmla="*/ 186690 h 826770"/>
              <a:gd name="connsiteX65" fmla="*/ 392430 w 1741170"/>
              <a:gd name="connsiteY65" fmla="*/ 144780 h 826770"/>
              <a:gd name="connsiteX66" fmla="*/ 373380 w 1741170"/>
              <a:gd name="connsiteY66" fmla="*/ 160020 h 826770"/>
              <a:gd name="connsiteX67" fmla="*/ 358140 w 1741170"/>
              <a:gd name="connsiteY67" fmla="*/ 125730 h 826770"/>
              <a:gd name="connsiteX68" fmla="*/ 266700 w 1741170"/>
              <a:gd name="connsiteY68" fmla="*/ 102870 h 826770"/>
              <a:gd name="connsiteX69" fmla="*/ 217170 w 1741170"/>
              <a:gd name="connsiteY69" fmla="*/ 110490 h 826770"/>
              <a:gd name="connsiteX70" fmla="*/ 175260 w 1741170"/>
              <a:gd name="connsiteY70" fmla="*/ 148590 h 826770"/>
              <a:gd name="connsiteX71" fmla="*/ 140970 w 1741170"/>
              <a:gd name="connsiteY71" fmla="*/ 152400 h 826770"/>
              <a:gd name="connsiteX72" fmla="*/ 125730 w 1741170"/>
              <a:gd name="connsiteY72" fmla="*/ 137160 h 826770"/>
              <a:gd name="connsiteX73" fmla="*/ 125730 w 1741170"/>
              <a:gd name="connsiteY73" fmla="*/ 137160 h 826770"/>
              <a:gd name="connsiteX74" fmla="*/ 106680 w 1741170"/>
              <a:gd name="connsiteY74" fmla="*/ 186690 h 826770"/>
              <a:gd name="connsiteX75" fmla="*/ 72390 w 1741170"/>
              <a:gd name="connsiteY75" fmla="*/ 213360 h 826770"/>
              <a:gd name="connsiteX76" fmla="*/ 0 w 1741170"/>
              <a:gd name="connsiteY76" fmla="*/ 243840 h 826770"/>
              <a:gd name="connsiteX0" fmla="*/ 0 w 1741170"/>
              <a:gd name="connsiteY0" fmla="*/ 243840 h 826770"/>
              <a:gd name="connsiteX1" fmla="*/ 68580 w 1741170"/>
              <a:gd name="connsiteY1" fmla="*/ 342900 h 826770"/>
              <a:gd name="connsiteX2" fmla="*/ 95250 w 1741170"/>
              <a:gd name="connsiteY2" fmla="*/ 335280 h 826770"/>
              <a:gd name="connsiteX3" fmla="*/ 140970 w 1741170"/>
              <a:gd name="connsiteY3" fmla="*/ 369570 h 826770"/>
              <a:gd name="connsiteX4" fmla="*/ 179070 w 1741170"/>
              <a:gd name="connsiteY4" fmla="*/ 411480 h 826770"/>
              <a:gd name="connsiteX5" fmla="*/ 179070 w 1741170"/>
              <a:gd name="connsiteY5" fmla="*/ 483870 h 826770"/>
              <a:gd name="connsiteX6" fmla="*/ 175260 w 1741170"/>
              <a:gd name="connsiteY6" fmla="*/ 541020 h 826770"/>
              <a:gd name="connsiteX7" fmla="*/ 217170 w 1741170"/>
              <a:gd name="connsiteY7" fmla="*/ 575310 h 826770"/>
              <a:gd name="connsiteX8" fmla="*/ 297180 w 1741170"/>
              <a:gd name="connsiteY8" fmla="*/ 575310 h 826770"/>
              <a:gd name="connsiteX9" fmla="*/ 346710 w 1741170"/>
              <a:gd name="connsiteY9" fmla="*/ 605790 h 826770"/>
              <a:gd name="connsiteX10" fmla="*/ 457200 w 1741170"/>
              <a:gd name="connsiteY10" fmla="*/ 659130 h 826770"/>
              <a:gd name="connsiteX11" fmla="*/ 441960 w 1741170"/>
              <a:gd name="connsiteY11" fmla="*/ 689610 h 826770"/>
              <a:gd name="connsiteX12" fmla="*/ 468630 w 1741170"/>
              <a:gd name="connsiteY12" fmla="*/ 735330 h 826770"/>
              <a:gd name="connsiteX13" fmla="*/ 567690 w 1741170"/>
              <a:gd name="connsiteY13" fmla="*/ 739140 h 826770"/>
              <a:gd name="connsiteX14" fmla="*/ 636270 w 1741170"/>
              <a:gd name="connsiteY14" fmla="*/ 754380 h 826770"/>
              <a:gd name="connsiteX15" fmla="*/ 727710 w 1741170"/>
              <a:gd name="connsiteY15" fmla="*/ 754380 h 826770"/>
              <a:gd name="connsiteX16" fmla="*/ 815340 w 1741170"/>
              <a:gd name="connsiteY16" fmla="*/ 796290 h 826770"/>
              <a:gd name="connsiteX17" fmla="*/ 933450 w 1741170"/>
              <a:gd name="connsiteY17" fmla="*/ 826770 h 826770"/>
              <a:gd name="connsiteX18" fmla="*/ 1040130 w 1741170"/>
              <a:gd name="connsiteY18" fmla="*/ 784860 h 826770"/>
              <a:gd name="connsiteX19" fmla="*/ 1135380 w 1741170"/>
              <a:gd name="connsiteY19" fmla="*/ 765810 h 826770"/>
              <a:gd name="connsiteX20" fmla="*/ 1226820 w 1741170"/>
              <a:gd name="connsiteY20" fmla="*/ 758190 h 826770"/>
              <a:gd name="connsiteX21" fmla="*/ 1344930 w 1741170"/>
              <a:gd name="connsiteY21" fmla="*/ 674370 h 826770"/>
              <a:gd name="connsiteX22" fmla="*/ 1291590 w 1741170"/>
              <a:gd name="connsiteY22" fmla="*/ 628650 h 826770"/>
              <a:gd name="connsiteX23" fmla="*/ 1303020 w 1741170"/>
              <a:gd name="connsiteY23" fmla="*/ 571500 h 826770"/>
              <a:gd name="connsiteX24" fmla="*/ 1352550 w 1741170"/>
              <a:gd name="connsiteY24" fmla="*/ 567690 h 826770"/>
              <a:gd name="connsiteX25" fmla="*/ 1409700 w 1741170"/>
              <a:gd name="connsiteY25" fmla="*/ 598170 h 826770"/>
              <a:gd name="connsiteX26" fmla="*/ 1482090 w 1741170"/>
              <a:gd name="connsiteY26" fmla="*/ 556260 h 826770"/>
              <a:gd name="connsiteX27" fmla="*/ 1497330 w 1741170"/>
              <a:gd name="connsiteY27" fmla="*/ 518160 h 826770"/>
              <a:gd name="connsiteX28" fmla="*/ 1535430 w 1741170"/>
              <a:gd name="connsiteY28" fmla="*/ 514350 h 826770"/>
              <a:gd name="connsiteX29" fmla="*/ 1577340 w 1741170"/>
              <a:gd name="connsiteY29" fmla="*/ 483870 h 826770"/>
              <a:gd name="connsiteX30" fmla="*/ 1634490 w 1741170"/>
              <a:gd name="connsiteY30" fmla="*/ 449580 h 826770"/>
              <a:gd name="connsiteX31" fmla="*/ 1741170 w 1741170"/>
              <a:gd name="connsiteY31" fmla="*/ 449580 h 826770"/>
              <a:gd name="connsiteX32" fmla="*/ 1741170 w 1741170"/>
              <a:gd name="connsiteY32" fmla="*/ 415290 h 826770"/>
              <a:gd name="connsiteX33" fmla="*/ 1680210 w 1741170"/>
              <a:gd name="connsiteY33" fmla="*/ 339090 h 826770"/>
              <a:gd name="connsiteX34" fmla="*/ 1607820 w 1741170"/>
              <a:gd name="connsiteY34" fmla="*/ 354330 h 826770"/>
              <a:gd name="connsiteX35" fmla="*/ 1546860 w 1741170"/>
              <a:gd name="connsiteY35" fmla="*/ 350520 h 826770"/>
              <a:gd name="connsiteX36" fmla="*/ 1504950 w 1741170"/>
              <a:gd name="connsiteY36" fmla="*/ 361950 h 826770"/>
              <a:gd name="connsiteX37" fmla="*/ 1523173 w 1741170"/>
              <a:gd name="connsiteY37" fmla="*/ 303635 h 826770"/>
              <a:gd name="connsiteX38" fmla="*/ 1543050 w 1741170"/>
              <a:gd name="connsiteY38" fmla="*/ 236220 h 826770"/>
              <a:gd name="connsiteX39" fmla="*/ 1573530 w 1741170"/>
              <a:gd name="connsiteY39" fmla="*/ 213360 h 826770"/>
              <a:gd name="connsiteX40" fmla="*/ 1543050 w 1741170"/>
              <a:gd name="connsiteY40" fmla="*/ 160020 h 826770"/>
              <a:gd name="connsiteX41" fmla="*/ 1512570 w 1741170"/>
              <a:gd name="connsiteY41" fmla="*/ 182880 h 826770"/>
              <a:gd name="connsiteX42" fmla="*/ 1451610 w 1741170"/>
              <a:gd name="connsiteY42" fmla="*/ 129540 h 826770"/>
              <a:gd name="connsiteX43" fmla="*/ 1402080 w 1741170"/>
              <a:gd name="connsiteY43" fmla="*/ 163830 h 826770"/>
              <a:gd name="connsiteX44" fmla="*/ 1402080 w 1741170"/>
              <a:gd name="connsiteY44" fmla="*/ 201930 h 826770"/>
              <a:gd name="connsiteX45" fmla="*/ 1333500 w 1741170"/>
              <a:gd name="connsiteY45" fmla="*/ 209550 h 826770"/>
              <a:gd name="connsiteX46" fmla="*/ 1249680 w 1741170"/>
              <a:gd name="connsiteY46" fmla="*/ 236220 h 826770"/>
              <a:gd name="connsiteX47" fmla="*/ 1173480 w 1741170"/>
              <a:gd name="connsiteY47" fmla="*/ 232410 h 826770"/>
              <a:gd name="connsiteX48" fmla="*/ 1135380 w 1741170"/>
              <a:gd name="connsiteY48" fmla="*/ 220980 h 826770"/>
              <a:gd name="connsiteX49" fmla="*/ 1097280 w 1741170"/>
              <a:gd name="connsiteY49" fmla="*/ 190500 h 826770"/>
              <a:gd name="connsiteX50" fmla="*/ 1047750 w 1741170"/>
              <a:gd name="connsiteY50" fmla="*/ 163830 h 826770"/>
              <a:gd name="connsiteX51" fmla="*/ 1028700 w 1741170"/>
              <a:gd name="connsiteY51" fmla="*/ 148590 h 826770"/>
              <a:gd name="connsiteX52" fmla="*/ 948690 w 1741170"/>
              <a:gd name="connsiteY52" fmla="*/ 137160 h 826770"/>
              <a:gd name="connsiteX53" fmla="*/ 880110 w 1741170"/>
              <a:gd name="connsiteY53" fmla="*/ 144780 h 826770"/>
              <a:gd name="connsiteX54" fmla="*/ 800100 w 1741170"/>
              <a:gd name="connsiteY54" fmla="*/ 144780 h 826770"/>
              <a:gd name="connsiteX55" fmla="*/ 765810 w 1741170"/>
              <a:gd name="connsiteY55" fmla="*/ 49530 h 826770"/>
              <a:gd name="connsiteX56" fmla="*/ 662940 w 1741170"/>
              <a:gd name="connsiteY56" fmla="*/ 15240 h 826770"/>
              <a:gd name="connsiteX57" fmla="*/ 590550 w 1741170"/>
              <a:gd name="connsiteY57" fmla="*/ 0 h 826770"/>
              <a:gd name="connsiteX58" fmla="*/ 571500 w 1741170"/>
              <a:gd name="connsiteY58" fmla="*/ 45720 h 826770"/>
              <a:gd name="connsiteX59" fmla="*/ 560070 w 1741170"/>
              <a:gd name="connsiteY59" fmla="*/ 80010 h 826770"/>
              <a:gd name="connsiteX60" fmla="*/ 594360 w 1741170"/>
              <a:gd name="connsiteY60" fmla="*/ 129540 h 826770"/>
              <a:gd name="connsiteX61" fmla="*/ 533400 w 1741170"/>
              <a:gd name="connsiteY61" fmla="*/ 186690 h 826770"/>
              <a:gd name="connsiteX62" fmla="*/ 472440 w 1741170"/>
              <a:gd name="connsiteY62" fmla="*/ 175260 h 826770"/>
              <a:gd name="connsiteX63" fmla="*/ 430530 w 1741170"/>
              <a:gd name="connsiteY63" fmla="*/ 179070 h 826770"/>
              <a:gd name="connsiteX64" fmla="*/ 400050 w 1741170"/>
              <a:gd name="connsiteY64" fmla="*/ 186690 h 826770"/>
              <a:gd name="connsiteX65" fmla="*/ 392430 w 1741170"/>
              <a:gd name="connsiteY65" fmla="*/ 144780 h 826770"/>
              <a:gd name="connsiteX66" fmla="*/ 373380 w 1741170"/>
              <a:gd name="connsiteY66" fmla="*/ 160020 h 826770"/>
              <a:gd name="connsiteX67" fmla="*/ 358140 w 1741170"/>
              <a:gd name="connsiteY67" fmla="*/ 125730 h 826770"/>
              <a:gd name="connsiteX68" fmla="*/ 266700 w 1741170"/>
              <a:gd name="connsiteY68" fmla="*/ 102870 h 826770"/>
              <a:gd name="connsiteX69" fmla="*/ 217170 w 1741170"/>
              <a:gd name="connsiteY69" fmla="*/ 110490 h 826770"/>
              <a:gd name="connsiteX70" fmla="*/ 175260 w 1741170"/>
              <a:gd name="connsiteY70" fmla="*/ 148590 h 826770"/>
              <a:gd name="connsiteX71" fmla="*/ 140970 w 1741170"/>
              <a:gd name="connsiteY71" fmla="*/ 152400 h 826770"/>
              <a:gd name="connsiteX72" fmla="*/ 125730 w 1741170"/>
              <a:gd name="connsiteY72" fmla="*/ 137160 h 826770"/>
              <a:gd name="connsiteX73" fmla="*/ 125730 w 1741170"/>
              <a:gd name="connsiteY73" fmla="*/ 137160 h 826770"/>
              <a:gd name="connsiteX74" fmla="*/ 106680 w 1741170"/>
              <a:gd name="connsiteY74" fmla="*/ 186690 h 826770"/>
              <a:gd name="connsiteX75" fmla="*/ 72390 w 1741170"/>
              <a:gd name="connsiteY75" fmla="*/ 213360 h 826770"/>
              <a:gd name="connsiteX76" fmla="*/ 0 w 1741170"/>
              <a:gd name="connsiteY76" fmla="*/ 243840 h 826770"/>
              <a:gd name="connsiteX0" fmla="*/ 0 w 1741170"/>
              <a:gd name="connsiteY0" fmla="*/ 243840 h 826770"/>
              <a:gd name="connsiteX1" fmla="*/ 68580 w 1741170"/>
              <a:gd name="connsiteY1" fmla="*/ 342900 h 826770"/>
              <a:gd name="connsiteX2" fmla="*/ 95250 w 1741170"/>
              <a:gd name="connsiteY2" fmla="*/ 335280 h 826770"/>
              <a:gd name="connsiteX3" fmla="*/ 140970 w 1741170"/>
              <a:gd name="connsiteY3" fmla="*/ 369570 h 826770"/>
              <a:gd name="connsiteX4" fmla="*/ 179070 w 1741170"/>
              <a:gd name="connsiteY4" fmla="*/ 411480 h 826770"/>
              <a:gd name="connsiteX5" fmla="*/ 179070 w 1741170"/>
              <a:gd name="connsiteY5" fmla="*/ 483870 h 826770"/>
              <a:gd name="connsiteX6" fmla="*/ 175260 w 1741170"/>
              <a:gd name="connsiteY6" fmla="*/ 541020 h 826770"/>
              <a:gd name="connsiteX7" fmla="*/ 217170 w 1741170"/>
              <a:gd name="connsiteY7" fmla="*/ 575310 h 826770"/>
              <a:gd name="connsiteX8" fmla="*/ 297180 w 1741170"/>
              <a:gd name="connsiteY8" fmla="*/ 575310 h 826770"/>
              <a:gd name="connsiteX9" fmla="*/ 346710 w 1741170"/>
              <a:gd name="connsiteY9" fmla="*/ 605790 h 826770"/>
              <a:gd name="connsiteX10" fmla="*/ 457200 w 1741170"/>
              <a:gd name="connsiteY10" fmla="*/ 659130 h 826770"/>
              <a:gd name="connsiteX11" fmla="*/ 441960 w 1741170"/>
              <a:gd name="connsiteY11" fmla="*/ 689610 h 826770"/>
              <a:gd name="connsiteX12" fmla="*/ 468630 w 1741170"/>
              <a:gd name="connsiteY12" fmla="*/ 735330 h 826770"/>
              <a:gd name="connsiteX13" fmla="*/ 567690 w 1741170"/>
              <a:gd name="connsiteY13" fmla="*/ 739140 h 826770"/>
              <a:gd name="connsiteX14" fmla="*/ 636270 w 1741170"/>
              <a:gd name="connsiteY14" fmla="*/ 754380 h 826770"/>
              <a:gd name="connsiteX15" fmla="*/ 727710 w 1741170"/>
              <a:gd name="connsiteY15" fmla="*/ 754380 h 826770"/>
              <a:gd name="connsiteX16" fmla="*/ 815340 w 1741170"/>
              <a:gd name="connsiteY16" fmla="*/ 796290 h 826770"/>
              <a:gd name="connsiteX17" fmla="*/ 933450 w 1741170"/>
              <a:gd name="connsiteY17" fmla="*/ 826770 h 826770"/>
              <a:gd name="connsiteX18" fmla="*/ 1040130 w 1741170"/>
              <a:gd name="connsiteY18" fmla="*/ 784860 h 826770"/>
              <a:gd name="connsiteX19" fmla="*/ 1135380 w 1741170"/>
              <a:gd name="connsiteY19" fmla="*/ 765810 h 826770"/>
              <a:gd name="connsiteX20" fmla="*/ 1226820 w 1741170"/>
              <a:gd name="connsiteY20" fmla="*/ 758190 h 826770"/>
              <a:gd name="connsiteX21" fmla="*/ 1344930 w 1741170"/>
              <a:gd name="connsiteY21" fmla="*/ 674370 h 826770"/>
              <a:gd name="connsiteX22" fmla="*/ 1291590 w 1741170"/>
              <a:gd name="connsiteY22" fmla="*/ 628650 h 826770"/>
              <a:gd name="connsiteX23" fmla="*/ 1303020 w 1741170"/>
              <a:gd name="connsiteY23" fmla="*/ 571500 h 826770"/>
              <a:gd name="connsiteX24" fmla="*/ 1352550 w 1741170"/>
              <a:gd name="connsiteY24" fmla="*/ 567690 h 826770"/>
              <a:gd name="connsiteX25" fmla="*/ 1409700 w 1741170"/>
              <a:gd name="connsiteY25" fmla="*/ 598170 h 826770"/>
              <a:gd name="connsiteX26" fmla="*/ 1482090 w 1741170"/>
              <a:gd name="connsiteY26" fmla="*/ 556260 h 826770"/>
              <a:gd name="connsiteX27" fmla="*/ 1497330 w 1741170"/>
              <a:gd name="connsiteY27" fmla="*/ 518160 h 826770"/>
              <a:gd name="connsiteX28" fmla="*/ 1535430 w 1741170"/>
              <a:gd name="connsiteY28" fmla="*/ 514350 h 826770"/>
              <a:gd name="connsiteX29" fmla="*/ 1577340 w 1741170"/>
              <a:gd name="connsiteY29" fmla="*/ 483870 h 826770"/>
              <a:gd name="connsiteX30" fmla="*/ 1634490 w 1741170"/>
              <a:gd name="connsiteY30" fmla="*/ 449580 h 826770"/>
              <a:gd name="connsiteX31" fmla="*/ 1741170 w 1741170"/>
              <a:gd name="connsiteY31" fmla="*/ 449580 h 826770"/>
              <a:gd name="connsiteX32" fmla="*/ 1741170 w 1741170"/>
              <a:gd name="connsiteY32" fmla="*/ 415290 h 826770"/>
              <a:gd name="connsiteX33" fmla="*/ 1680210 w 1741170"/>
              <a:gd name="connsiteY33" fmla="*/ 339090 h 826770"/>
              <a:gd name="connsiteX34" fmla="*/ 1607820 w 1741170"/>
              <a:gd name="connsiteY34" fmla="*/ 354330 h 826770"/>
              <a:gd name="connsiteX35" fmla="*/ 1546860 w 1741170"/>
              <a:gd name="connsiteY35" fmla="*/ 350520 h 826770"/>
              <a:gd name="connsiteX36" fmla="*/ 1504950 w 1741170"/>
              <a:gd name="connsiteY36" fmla="*/ 361950 h 826770"/>
              <a:gd name="connsiteX37" fmla="*/ 1523173 w 1741170"/>
              <a:gd name="connsiteY37" fmla="*/ 303635 h 826770"/>
              <a:gd name="connsiteX38" fmla="*/ 1550315 w 1741170"/>
              <a:gd name="connsiteY38" fmla="*/ 253777 h 826770"/>
              <a:gd name="connsiteX39" fmla="*/ 1543050 w 1741170"/>
              <a:gd name="connsiteY39" fmla="*/ 236220 h 826770"/>
              <a:gd name="connsiteX40" fmla="*/ 1573530 w 1741170"/>
              <a:gd name="connsiteY40" fmla="*/ 213360 h 826770"/>
              <a:gd name="connsiteX41" fmla="*/ 1543050 w 1741170"/>
              <a:gd name="connsiteY41" fmla="*/ 160020 h 826770"/>
              <a:gd name="connsiteX42" fmla="*/ 1512570 w 1741170"/>
              <a:gd name="connsiteY42" fmla="*/ 182880 h 826770"/>
              <a:gd name="connsiteX43" fmla="*/ 1451610 w 1741170"/>
              <a:gd name="connsiteY43" fmla="*/ 129540 h 826770"/>
              <a:gd name="connsiteX44" fmla="*/ 1402080 w 1741170"/>
              <a:gd name="connsiteY44" fmla="*/ 163830 h 826770"/>
              <a:gd name="connsiteX45" fmla="*/ 1402080 w 1741170"/>
              <a:gd name="connsiteY45" fmla="*/ 201930 h 826770"/>
              <a:gd name="connsiteX46" fmla="*/ 1333500 w 1741170"/>
              <a:gd name="connsiteY46" fmla="*/ 209550 h 826770"/>
              <a:gd name="connsiteX47" fmla="*/ 1249680 w 1741170"/>
              <a:gd name="connsiteY47" fmla="*/ 236220 h 826770"/>
              <a:gd name="connsiteX48" fmla="*/ 1173480 w 1741170"/>
              <a:gd name="connsiteY48" fmla="*/ 232410 h 826770"/>
              <a:gd name="connsiteX49" fmla="*/ 1135380 w 1741170"/>
              <a:gd name="connsiteY49" fmla="*/ 220980 h 826770"/>
              <a:gd name="connsiteX50" fmla="*/ 1097280 w 1741170"/>
              <a:gd name="connsiteY50" fmla="*/ 190500 h 826770"/>
              <a:gd name="connsiteX51" fmla="*/ 1047750 w 1741170"/>
              <a:gd name="connsiteY51" fmla="*/ 163830 h 826770"/>
              <a:gd name="connsiteX52" fmla="*/ 1028700 w 1741170"/>
              <a:gd name="connsiteY52" fmla="*/ 148590 h 826770"/>
              <a:gd name="connsiteX53" fmla="*/ 948690 w 1741170"/>
              <a:gd name="connsiteY53" fmla="*/ 137160 h 826770"/>
              <a:gd name="connsiteX54" fmla="*/ 880110 w 1741170"/>
              <a:gd name="connsiteY54" fmla="*/ 144780 h 826770"/>
              <a:gd name="connsiteX55" fmla="*/ 800100 w 1741170"/>
              <a:gd name="connsiteY55" fmla="*/ 144780 h 826770"/>
              <a:gd name="connsiteX56" fmla="*/ 765810 w 1741170"/>
              <a:gd name="connsiteY56" fmla="*/ 49530 h 826770"/>
              <a:gd name="connsiteX57" fmla="*/ 662940 w 1741170"/>
              <a:gd name="connsiteY57" fmla="*/ 15240 h 826770"/>
              <a:gd name="connsiteX58" fmla="*/ 590550 w 1741170"/>
              <a:gd name="connsiteY58" fmla="*/ 0 h 826770"/>
              <a:gd name="connsiteX59" fmla="*/ 571500 w 1741170"/>
              <a:gd name="connsiteY59" fmla="*/ 45720 h 826770"/>
              <a:gd name="connsiteX60" fmla="*/ 560070 w 1741170"/>
              <a:gd name="connsiteY60" fmla="*/ 80010 h 826770"/>
              <a:gd name="connsiteX61" fmla="*/ 594360 w 1741170"/>
              <a:gd name="connsiteY61" fmla="*/ 129540 h 826770"/>
              <a:gd name="connsiteX62" fmla="*/ 533400 w 1741170"/>
              <a:gd name="connsiteY62" fmla="*/ 186690 h 826770"/>
              <a:gd name="connsiteX63" fmla="*/ 472440 w 1741170"/>
              <a:gd name="connsiteY63" fmla="*/ 175260 h 826770"/>
              <a:gd name="connsiteX64" fmla="*/ 430530 w 1741170"/>
              <a:gd name="connsiteY64" fmla="*/ 179070 h 826770"/>
              <a:gd name="connsiteX65" fmla="*/ 400050 w 1741170"/>
              <a:gd name="connsiteY65" fmla="*/ 186690 h 826770"/>
              <a:gd name="connsiteX66" fmla="*/ 392430 w 1741170"/>
              <a:gd name="connsiteY66" fmla="*/ 144780 h 826770"/>
              <a:gd name="connsiteX67" fmla="*/ 373380 w 1741170"/>
              <a:gd name="connsiteY67" fmla="*/ 160020 h 826770"/>
              <a:gd name="connsiteX68" fmla="*/ 358140 w 1741170"/>
              <a:gd name="connsiteY68" fmla="*/ 125730 h 826770"/>
              <a:gd name="connsiteX69" fmla="*/ 266700 w 1741170"/>
              <a:gd name="connsiteY69" fmla="*/ 102870 h 826770"/>
              <a:gd name="connsiteX70" fmla="*/ 217170 w 1741170"/>
              <a:gd name="connsiteY70" fmla="*/ 110490 h 826770"/>
              <a:gd name="connsiteX71" fmla="*/ 175260 w 1741170"/>
              <a:gd name="connsiteY71" fmla="*/ 148590 h 826770"/>
              <a:gd name="connsiteX72" fmla="*/ 140970 w 1741170"/>
              <a:gd name="connsiteY72" fmla="*/ 152400 h 826770"/>
              <a:gd name="connsiteX73" fmla="*/ 125730 w 1741170"/>
              <a:gd name="connsiteY73" fmla="*/ 137160 h 826770"/>
              <a:gd name="connsiteX74" fmla="*/ 125730 w 1741170"/>
              <a:gd name="connsiteY74" fmla="*/ 137160 h 826770"/>
              <a:gd name="connsiteX75" fmla="*/ 106680 w 1741170"/>
              <a:gd name="connsiteY75" fmla="*/ 186690 h 826770"/>
              <a:gd name="connsiteX76" fmla="*/ 72390 w 1741170"/>
              <a:gd name="connsiteY76" fmla="*/ 213360 h 826770"/>
              <a:gd name="connsiteX77" fmla="*/ 0 w 1741170"/>
              <a:gd name="connsiteY77" fmla="*/ 243840 h 826770"/>
              <a:gd name="connsiteX0" fmla="*/ 0 w 1741170"/>
              <a:gd name="connsiteY0" fmla="*/ 243840 h 826770"/>
              <a:gd name="connsiteX1" fmla="*/ 68580 w 1741170"/>
              <a:gd name="connsiteY1" fmla="*/ 342900 h 826770"/>
              <a:gd name="connsiteX2" fmla="*/ 95250 w 1741170"/>
              <a:gd name="connsiteY2" fmla="*/ 335280 h 826770"/>
              <a:gd name="connsiteX3" fmla="*/ 140970 w 1741170"/>
              <a:gd name="connsiteY3" fmla="*/ 369570 h 826770"/>
              <a:gd name="connsiteX4" fmla="*/ 179070 w 1741170"/>
              <a:gd name="connsiteY4" fmla="*/ 411480 h 826770"/>
              <a:gd name="connsiteX5" fmla="*/ 179070 w 1741170"/>
              <a:gd name="connsiteY5" fmla="*/ 483870 h 826770"/>
              <a:gd name="connsiteX6" fmla="*/ 175260 w 1741170"/>
              <a:gd name="connsiteY6" fmla="*/ 541020 h 826770"/>
              <a:gd name="connsiteX7" fmla="*/ 217170 w 1741170"/>
              <a:gd name="connsiteY7" fmla="*/ 575310 h 826770"/>
              <a:gd name="connsiteX8" fmla="*/ 297180 w 1741170"/>
              <a:gd name="connsiteY8" fmla="*/ 575310 h 826770"/>
              <a:gd name="connsiteX9" fmla="*/ 346710 w 1741170"/>
              <a:gd name="connsiteY9" fmla="*/ 605790 h 826770"/>
              <a:gd name="connsiteX10" fmla="*/ 457200 w 1741170"/>
              <a:gd name="connsiteY10" fmla="*/ 659130 h 826770"/>
              <a:gd name="connsiteX11" fmla="*/ 441960 w 1741170"/>
              <a:gd name="connsiteY11" fmla="*/ 689610 h 826770"/>
              <a:gd name="connsiteX12" fmla="*/ 468630 w 1741170"/>
              <a:gd name="connsiteY12" fmla="*/ 735330 h 826770"/>
              <a:gd name="connsiteX13" fmla="*/ 567690 w 1741170"/>
              <a:gd name="connsiteY13" fmla="*/ 739140 h 826770"/>
              <a:gd name="connsiteX14" fmla="*/ 636270 w 1741170"/>
              <a:gd name="connsiteY14" fmla="*/ 754380 h 826770"/>
              <a:gd name="connsiteX15" fmla="*/ 727710 w 1741170"/>
              <a:gd name="connsiteY15" fmla="*/ 754380 h 826770"/>
              <a:gd name="connsiteX16" fmla="*/ 815340 w 1741170"/>
              <a:gd name="connsiteY16" fmla="*/ 796290 h 826770"/>
              <a:gd name="connsiteX17" fmla="*/ 933450 w 1741170"/>
              <a:gd name="connsiteY17" fmla="*/ 826770 h 826770"/>
              <a:gd name="connsiteX18" fmla="*/ 1040130 w 1741170"/>
              <a:gd name="connsiteY18" fmla="*/ 784860 h 826770"/>
              <a:gd name="connsiteX19" fmla="*/ 1135380 w 1741170"/>
              <a:gd name="connsiteY19" fmla="*/ 765810 h 826770"/>
              <a:gd name="connsiteX20" fmla="*/ 1226820 w 1741170"/>
              <a:gd name="connsiteY20" fmla="*/ 758190 h 826770"/>
              <a:gd name="connsiteX21" fmla="*/ 1344930 w 1741170"/>
              <a:gd name="connsiteY21" fmla="*/ 674370 h 826770"/>
              <a:gd name="connsiteX22" fmla="*/ 1291590 w 1741170"/>
              <a:gd name="connsiteY22" fmla="*/ 628650 h 826770"/>
              <a:gd name="connsiteX23" fmla="*/ 1303020 w 1741170"/>
              <a:gd name="connsiteY23" fmla="*/ 571500 h 826770"/>
              <a:gd name="connsiteX24" fmla="*/ 1352550 w 1741170"/>
              <a:gd name="connsiteY24" fmla="*/ 567690 h 826770"/>
              <a:gd name="connsiteX25" fmla="*/ 1409700 w 1741170"/>
              <a:gd name="connsiteY25" fmla="*/ 598170 h 826770"/>
              <a:gd name="connsiteX26" fmla="*/ 1482090 w 1741170"/>
              <a:gd name="connsiteY26" fmla="*/ 556260 h 826770"/>
              <a:gd name="connsiteX27" fmla="*/ 1497330 w 1741170"/>
              <a:gd name="connsiteY27" fmla="*/ 518160 h 826770"/>
              <a:gd name="connsiteX28" fmla="*/ 1535430 w 1741170"/>
              <a:gd name="connsiteY28" fmla="*/ 514350 h 826770"/>
              <a:gd name="connsiteX29" fmla="*/ 1577340 w 1741170"/>
              <a:gd name="connsiteY29" fmla="*/ 483870 h 826770"/>
              <a:gd name="connsiteX30" fmla="*/ 1634490 w 1741170"/>
              <a:gd name="connsiteY30" fmla="*/ 449580 h 826770"/>
              <a:gd name="connsiteX31" fmla="*/ 1741170 w 1741170"/>
              <a:gd name="connsiteY31" fmla="*/ 449580 h 826770"/>
              <a:gd name="connsiteX32" fmla="*/ 1741170 w 1741170"/>
              <a:gd name="connsiteY32" fmla="*/ 415290 h 826770"/>
              <a:gd name="connsiteX33" fmla="*/ 1680210 w 1741170"/>
              <a:gd name="connsiteY33" fmla="*/ 339090 h 826770"/>
              <a:gd name="connsiteX34" fmla="*/ 1607820 w 1741170"/>
              <a:gd name="connsiteY34" fmla="*/ 354330 h 826770"/>
              <a:gd name="connsiteX35" fmla="*/ 1546860 w 1741170"/>
              <a:gd name="connsiteY35" fmla="*/ 350520 h 826770"/>
              <a:gd name="connsiteX36" fmla="*/ 1504950 w 1741170"/>
              <a:gd name="connsiteY36" fmla="*/ 361950 h 826770"/>
              <a:gd name="connsiteX37" fmla="*/ 1523173 w 1741170"/>
              <a:gd name="connsiteY37" fmla="*/ 303635 h 826770"/>
              <a:gd name="connsiteX38" fmla="*/ 1550315 w 1741170"/>
              <a:gd name="connsiteY38" fmla="*/ 253777 h 826770"/>
              <a:gd name="connsiteX39" fmla="*/ 1558954 w 1741170"/>
              <a:gd name="connsiteY39" fmla="*/ 236220 h 826770"/>
              <a:gd name="connsiteX40" fmla="*/ 1573530 w 1741170"/>
              <a:gd name="connsiteY40" fmla="*/ 213360 h 826770"/>
              <a:gd name="connsiteX41" fmla="*/ 1543050 w 1741170"/>
              <a:gd name="connsiteY41" fmla="*/ 160020 h 826770"/>
              <a:gd name="connsiteX42" fmla="*/ 1512570 w 1741170"/>
              <a:gd name="connsiteY42" fmla="*/ 182880 h 826770"/>
              <a:gd name="connsiteX43" fmla="*/ 1451610 w 1741170"/>
              <a:gd name="connsiteY43" fmla="*/ 129540 h 826770"/>
              <a:gd name="connsiteX44" fmla="*/ 1402080 w 1741170"/>
              <a:gd name="connsiteY44" fmla="*/ 163830 h 826770"/>
              <a:gd name="connsiteX45" fmla="*/ 1402080 w 1741170"/>
              <a:gd name="connsiteY45" fmla="*/ 201930 h 826770"/>
              <a:gd name="connsiteX46" fmla="*/ 1333500 w 1741170"/>
              <a:gd name="connsiteY46" fmla="*/ 209550 h 826770"/>
              <a:gd name="connsiteX47" fmla="*/ 1249680 w 1741170"/>
              <a:gd name="connsiteY47" fmla="*/ 236220 h 826770"/>
              <a:gd name="connsiteX48" fmla="*/ 1173480 w 1741170"/>
              <a:gd name="connsiteY48" fmla="*/ 232410 h 826770"/>
              <a:gd name="connsiteX49" fmla="*/ 1135380 w 1741170"/>
              <a:gd name="connsiteY49" fmla="*/ 220980 h 826770"/>
              <a:gd name="connsiteX50" fmla="*/ 1097280 w 1741170"/>
              <a:gd name="connsiteY50" fmla="*/ 190500 h 826770"/>
              <a:gd name="connsiteX51" fmla="*/ 1047750 w 1741170"/>
              <a:gd name="connsiteY51" fmla="*/ 163830 h 826770"/>
              <a:gd name="connsiteX52" fmla="*/ 1028700 w 1741170"/>
              <a:gd name="connsiteY52" fmla="*/ 148590 h 826770"/>
              <a:gd name="connsiteX53" fmla="*/ 948690 w 1741170"/>
              <a:gd name="connsiteY53" fmla="*/ 137160 h 826770"/>
              <a:gd name="connsiteX54" fmla="*/ 880110 w 1741170"/>
              <a:gd name="connsiteY54" fmla="*/ 144780 h 826770"/>
              <a:gd name="connsiteX55" fmla="*/ 800100 w 1741170"/>
              <a:gd name="connsiteY55" fmla="*/ 144780 h 826770"/>
              <a:gd name="connsiteX56" fmla="*/ 765810 w 1741170"/>
              <a:gd name="connsiteY56" fmla="*/ 49530 h 826770"/>
              <a:gd name="connsiteX57" fmla="*/ 662940 w 1741170"/>
              <a:gd name="connsiteY57" fmla="*/ 15240 h 826770"/>
              <a:gd name="connsiteX58" fmla="*/ 590550 w 1741170"/>
              <a:gd name="connsiteY58" fmla="*/ 0 h 826770"/>
              <a:gd name="connsiteX59" fmla="*/ 571500 w 1741170"/>
              <a:gd name="connsiteY59" fmla="*/ 45720 h 826770"/>
              <a:gd name="connsiteX60" fmla="*/ 560070 w 1741170"/>
              <a:gd name="connsiteY60" fmla="*/ 80010 h 826770"/>
              <a:gd name="connsiteX61" fmla="*/ 594360 w 1741170"/>
              <a:gd name="connsiteY61" fmla="*/ 129540 h 826770"/>
              <a:gd name="connsiteX62" fmla="*/ 533400 w 1741170"/>
              <a:gd name="connsiteY62" fmla="*/ 186690 h 826770"/>
              <a:gd name="connsiteX63" fmla="*/ 472440 w 1741170"/>
              <a:gd name="connsiteY63" fmla="*/ 175260 h 826770"/>
              <a:gd name="connsiteX64" fmla="*/ 430530 w 1741170"/>
              <a:gd name="connsiteY64" fmla="*/ 179070 h 826770"/>
              <a:gd name="connsiteX65" fmla="*/ 400050 w 1741170"/>
              <a:gd name="connsiteY65" fmla="*/ 186690 h 826770"/>
              <a:gd name="connsiteX66" fmla="*/ 392430 w 1741170"/>
              <a:gd name="connsiteY66" fmla="*/ 144780 h 826770"/>
              <a:gd name="connsiteX67" fmla="*/ 373380 w 1741170"/>
              <a:gd name="connsiteY67" fmla="*/ 160020 h 826770"/>
              <a:gd name="connsiteX68" fmla="*/ 358140 w 1741170"/>
              <a:gd name="connsiteY68" fmla="*/ 125730 h 826770"/>
              <a:gd name="connsiteX69" fmla="*/ 266700 w 1741170"/>
              <a:gd name="connsiteY69" fmla="*/ 102870 h 826770"/>
              <a:gd name="connsiteX70" fmla="*/ 217170 w 1741170"/>
              <a:gd name="connsiteY70" fmla="*/ 110490 h 826770"/>
              <a:gd name="connsiteX71" fmla="*/ 175260 w 1741170"/>
              <a:gd name="connsiteY71" fmla="*/ 148590 h 826770"/>
              <a:gd name="connsiteX72" fmla="*/ 140970 w 1741170"/>
              <a:gd name="connsiteY72" fmla="*/ 152400 h 826770"/>
              <a:gd name="connsiteX73" fmla="*/ 125730 w 1741170"/>
              <a:gd name="connsiteY73" fmla="*/ 137160 h 826770"/>
              <a:gd name="connsiteX74" fmla="*/ 125730 w 1741170"/>
              <a:gd name="connsiteY74" fmla="*/ 137160 h 826770"/>
              <a:gd name="connsiteX75" fmla="*/ 106680 w 1741170"/>
              <a:gd name="connsiteY75" fmla="*/ 186690 h 826770"/>
              <a:gd name="connsiteX76" fmla="*/ 72390 w 1741170"/>
              <a:gd name="connsiteY76" fmla="*/ 213360 h 826770"/>
              <a:gd name="connsiteX77" fmla="*/ 0 w 1741170"/>
              <a:gd name="connsiteY77" fmla="*/ 243840 h 826770"/>
              <a:gd name="connsiteX0" fmla="*/ 0 w 1741170"/>
              <a:gd name="connsiteY0" fmla="*/ 243840 h 826770"/>
              <a:gd name="connsiteX1" fmla="*/ 68580 w 1741170"/>
              <a:gd name="connsiteY1" fmla="*/ 342900 h 826770"/>
              <a:gd name="connsiteX2" fmla="*/ 95250 w 1741170"/>
              <a:gd name="connsiteY2" fmla="*/ 335280 h 826770"/>
              <a:gd name="connsiteX3" fmla="*/ 140970 w 1741170"/>
              <a:gd name="connsiteY3" fmla="*/ 369570 h 826770"/>
              <a:gd name="connsiteX4" fmla="*/ 179070 w 1741170"/>
              <a:gd name="connsiteY4" fmla="*/ 411480 h 826770"/>
              <a:gd name="connsiteX5" fmla="*/ 179070 w 1741170"/>
              <a:gd name="connsiteY5" fmla="*/ 483870 h 826770"/>
              <a:gd name="connsiteX6" fmla="*/ 175260 w 1741170"/>
              <a:gd name="connsiteY6" fmla="*/ 541020 h 826770"/>
              <a:gd name="connsiteX7" fmla="*/ 217170 w 1741170"/>
              <a:gd name="connsiteY7" fmla="*/ 575310 h 826770"/>
              <a:gd name="connsiteX8" fmla="*/ 297180 w 1741170"/>
              <a:gd name="connsiteY8" fmla="*/ 575310 h 826770"/>
              <a:gd name="connsiteX9" fmla="*/ 346710 w 1741170"/>
              <a:gd name="connsiteY9" fmla="*/ 605790 h 826770"/>
              <a:gd name="connsiteX10" fmla="*/ 457200 w 1741170"/>
              <a:gd name="connsiteY10" fmla="*/ 659130 h 826770"/>
              <a:gd name="connsiteX11" fmla="*/ 441960 w 1741170"/>
              <a:gd name="connsiteY11" fmla="*/ 689610 h 826770"/>
              <a:gd name="connsiteX12" fmla="*/ 468630 w 1741170"/>
              <a:gd name="connsiteY12" fmla="*/ 735330 h 826770"/>
              <a:gd name="connsiteX13" fmla="*/ 567690 w 1741170"/>
              <a:gd name="connsiteY13" fmla="*/ 739140 h 826770"/>
              <a:gd name="connsiteX14" fmla="*/ 636270 w 1741170"/>
              <a:gd name="connsiteY14" fmla="*/ 754380 h 826770"/>
              <a:gd name="connsiteX15" fmla="*/ 727710 w 1741170"/>
              <a:gd name="connsiteY15" fmla="*/ 754380 h 826770"/>
              <a:gd name="connsiteX16" fmla="*/ 815340 w 1741170"/>
              <a:gd name="connsiteY16" fmla="*/ 796290 h 826770"/>
              <a:gd name="connsiteX17" fmla="*/ 933450 w 1741170"/>
              <a:gd name="connsiteY17" fmla="*/ 826770 h 826770"/>
              <a:gd name="connsiteX18" fmla="*/ 1040130 w 1741170"/>
              <a:gd name="connsiteY18" fmla="*/ 784860 h 826770"/>
              <a:gd name="connsiteX19" fmla="*/ 1135380 w 1741170"/>
              <a:gd name="connsiteY19" fmla="*/ 765810 h 826770"/>
              <a:gd name="connsiteX20" fmla="*/ 1226820 w 1741170"/>
              <a:gd name="connsiteY20" fmla="*/ 758190 h 826770"/>
              <a:gd name="connsiteX21" fmla="*/ 1344930 w 1741170"/>
              <a:gd name="connsiteY21" fmla="*/ 674370 h 826770"/>
              <a:gd name="connsiteX22" fmla="*/ 1291590 w 1741170"/>
              <a:gd name="connsiteY22" fmla="*/ 628650 h 826770"/>
              <a:gd name="connsiteX23" fmla="*/ 1303020 w 1741170"/>
              <a:gd name="connsiteY23" fmla="*/ 571500 h 826770"/>
              <a:gd name="connsiteX24" fmla="*/ 1352550 w 1741170"/>
              <a:gd name="connsiteY24" fmla="*/ 567690 h 826770"/>
              <a:gd name="connsiteX25" fmla="*/ 1409700 w 1741170"/>
              <a:gd name="connsiteY25" fmla="*/ 598170 h 826770"/>
              <a:gd name="connsiteX26" fmla="*/ 1482090 w 1741170"/>
              <a:gd name="connsiteY26" fmla="*/ 556260 h 826770"/>
              <a:gd name="connsiteX27" fmla="*/ 1497330 w 1741170"/>
              <a:gd name="connsiteY27" fmla="*/ 518160 h 826770"/>
              <a:gd name="connsiteX28" fmla="*/ 1535430 w 1741170"/>
              <a:gd name="connsiteY28" fmla="*/ 514350 h 826770"/>
              <a:gd name="connsiteX29" fmla="*/ 1577340 w 1741170"/>
              <a:gd name="connsiteY29" fmla="*/ 483870 h 826770"/>
              <a:gd name="connsiteX30" fmla="*/ 1634490 w 1741170"/>
              <a:gd name="connsiteY30" fmla="*/ 449580 h 826770"/>
              <a:gd name="connsiteX31" fmla="*/ 1741170 w 1741170"/>
              <a:gd name="connsiteY31" fmla="*/ 449580 h 826770"/>
              <a:gd name="connsiteX32" fmla="*/ 1741170 w 1741170"/>
              <a:gd name="connsiteY32" fmla="*/ 415290 h 826770"/>
              <a:gd name="connsiteX33" fmla="*/ 1680210 w 1741170"/>
              <a:gd name="connsiteY33" fmla="*/ 339090 h 826770"/>
              <a:gd name="connsiteX34" fmla="*/ 1607820 w 1741170"/>
              <a:gd name="connsiteY34" fmla="*/ 354330 h 826770"/>
              <a:gd name="connsiteX35" fmla="*/ 1546860 w 1741170"/>
              <a:gd name="connsiteY35" fmla="*/ 350520 h 826770"/>
              <a:gd name="connsiteX36" fmla="*/ 1504950 w 1741170"/>
              <a:gd name="connsiteY36" fmla="*/ 361950 h 826770"/>
              <a:gd name="connsiteX37" fmla="*/ 1523173 w 1741170"/>
              <a:gd name="connsiteY37" fmla="*/ 303635 h 826770"/>
              <a:gd name="connsiteX38" fmla="*/ 1550315 w 1741170"/>
              <a:gd name="connsiteY38" fmla="*/ 253777 h 826770"/>
              <a:gd name="connsiteX39" fmla="*/ 1558954 w 1741170"/>
              <a:gd name="connsiteY39" fmla="*/ 236220 h 826770"/>
              <a:gd name="connsiteX40" fmla="*/ 1573530 w 1741170"/>
              <a:gd name="connsiteY40" fmla="*/ 213360 h 826770"/>
              <a:gd name="connsiteX41" fmla="*/ 1543050 w 1741170"/>
              <a:gd name="connsiteY41" fmla="*/ 160020 h 826770"/>
              <a:gd name="connsiteX42" fmla="*/ 1512570 w 1741170"/>
              <a:gd name="connsiteY42" fmla="*/ 182880 h 826770"/>
              <a:gd name="connsiteX43" fmla="*/ 1451610 w 1741170"/>
              <a:gd name="connsiteY43" fmla="*/ 129540 h 826770"/>
              <a:gd name="connsiteX44" fmla="*/ 1402080 w 1741170"/>
              <a:gd name="connsiteY44" fmla="*/ 163830 h 826770"/>
              <a:gd name="connsiteX45" fmla="*/ 1402080 w 1741170"/>
              <a:gd name="connsiteY45" fmla="*/ 201930 h 826770"/>
              <a:gd name="connsiteX46" fmla="*/ 1333500 w 1741170"/>
              <a:gd name="connsiteY46" fmla="*/ 209550 h 826770"/>
              <a:gd name="connsiteX47" fmla="*/ 1249680 w 1741170"/>
              <a:gd name="connsiteY47" fmla="*/ 236220 h 826770"/>
              <a:gd name="connsiteX48" fmla="*/ 1173480 w 1741170"/>
              <a:gd name="connsiteY48" fmla="*/ 232410 h 826770"/>
              <a:gd name="connsiteX49" fmla="*/ 1135380 w 1741170"/>
              <a:gd name="connsiteY49" fmla="*/ 220980 h 826770"/>
              <a:gd name="connsiteX50" fmla="*/ 1097280 w 1741170"/>
              <a:gd name="connsiteY50" fmla="*/ 190500 h 826770"/>
              <a:gd name="connsiteX51" fmla="*/ 1047750 w 1741170"/>
              <a:gd name="connsiteY51" fmla="*/ 163830 h 826770"/>
              <a:gd name="connsiteX52" fmla="*/ 1028700 w 1741170"/>
              <a:gd name="connsiteY52" fmla="*/ 148590 h 826770"/>
              <a:gd name="connsiteX53" fmla="*/ 948690 w 1741170"/>
              <a:gd name="connsiteY53" fmla="*/ 137160 h 826770"/>
              <a:gd name="connsiteX54" fmla="*/ 880110 w 1741170"/>
              <a:gd name="connsiteY54" fmla="*/ 144780 h 826770"/>
              <a:gd name="connsiteX55" fmla="*/ 800100 w 1741170"/>
              <a:gd name="connsiteY55" fmla="*/ 144780 h 826770"/>
              <a:gd name="connsiteX56" fmla="*/ 802921 w 1741170"/>
              <a:gd name="connsiteY56" fmla="*/ 41599 h 826770"/>
              <a:gd name="connsiteX57" fmla="*/ 662940 w 1741170"/>
              <a:gd name="connsiteY57" fmla="*/ 15240 h 826770"/>
              <a:gd name="connsiteX58" fmla="*/ 590550 w 1741170"/>
              <a:gd name="connsiteY58" fmla="*/ 0 h 826770"/>
              <a:gd name="connsiteX59" fmla="*/ 571500 w 1741170"/>
              <a:gd name="connsiteY59" fmla="*/ 45720 h 826770"/>
              <a:gd name="connsiteX60" fmla="*/ 560070 w 1741170"/>
              <a:gd name="connsiteY60" fmla="*/ 80010 h 826770"/>
              <a:gd name="connsiteX61" fmla="*/ 594360 w 1741170"/>
              <a:gd name="connsiteY61" fmla="*/ 129540 h 826770"/>
              <a:gd name="connsiteX62" fmla="*/ 533400 w 1741170"/>
              <a:gd name="connsiteY62" fmla="*/ 186690 h 826770"/>
              <a:gd name="connsiteX63" fmla="*/ 472440 w 1741170"/>
              <a:gd name="connsiteY63" fmla="*/ 175260 h 826770"/>
              <a:gd name="connsiteX64" fmla="*/ 430530 w 1741170"/>
              <a:gd name="connsiteY64" fmla="*/ 179070 h 826770"/>
              <a:gd name="connsiteX65" fmla="*/ 400050 w 1741170"/>
              <a:gd name="connsiteY65" fmla="*/ 186690 h 826770"/>
              <a:gd name="connsiteX66" fmla="*/ 392430 w 1741170"/>
              <a:gd name="connsiteY66" fmla="*/ 144780 h 826770"/>
              <a:gd name="connsiteX67" fmla="*/ 373380 w 1741170"/>
              <a:gd name="connsiteY67" fmla="*/ 160020 h 826770"/>
              <a:gd name="connsiteX68" fmla="*/ 358140 w 1741170"/>
              <a:gd name="connsiteY68" fmla="*/ 125730 h 826770"/>
              <a:gd name="connsiteX69" fmla="*/ 266700 w 1741170"/>
              <a:gd name="connsiteY69" fmla="*/ 102870 h 826770"/>
              <a:gd name="connsiteX70" fmla="*/ 217170 w 1741170"/>
              <a:gd name="connsiteY70" fmla="*/ 110490 h 826770"/>
              <a:gd name="connsiteX71" fmla="*/ 175260 w 1741170"/>
              <a:gd name="connsiteY71" fmla="*/ 148590 h 826770"/>
              <a:gd name="connsiteX72" fmla="*/ 140970 w 1741170"/>
              <a:gd name="connsiteY72" fmla="*/ 152400 h 826770"/>
              <a:gd name="connsiteX73" fmla="*/ 125730 w 1741170"/>
              <a:gd name="connsiteY73" fmla="*/ 137160 h 826770"/>
              <a:gd name="connsiteX74" fmla="*/ 125730 w 1741170"/>
              <a:gd name="connsiteY74" fmla="*/ 137160 h 826770"/>
              <a:gd name="connsiteX75" fmla="*/ 106680 w 1741170"/>
              <a:gd name="connsiteY75" fmla="*/ 186690 h 826770"/>
              <a:gd name="connsiteX76" fmla="*/ 72390 w 1741170"/>
              <a:gd name="connsiteY76" fmla="*/ 213360 h 826770"/>
              <a:gd name="connsiteX77" fmla="*/ 0 w 1741170"/>
              <a:gd name="connsiteY77" fmla="*/ 243840 h 826770"/>
              <a:gd name="connsiteX0" fmla="*/ 0 w 1741170"/>
              <a:gd name="connsiteY0" fmla="*/ 243840 h 826770"/>
              <a:gd name="connsiteX1" fmla="*/ 68580 w 1741170"/>
              <a:gd name="connsiteY1" fmla="*/ 342900 h 826770"/>
              <a:gd name="connsiteX2" fmla="*/ 95250 w 1741170"/>
              <a:gd name="connsiteY2" fmla="*/ 335280 h 826770"/>
              <a:gd name="connsiteX3" fmla="*/ 140970 w 1741170"/>
              <a:gd name="connsiteY3" fmla="*/ 369570 h 826770"/>
              <a:gd name="connsiteX4" fmla="*/ 179070 w 1741170"/>
              <a:gd name="connsiteY4" fmla="*/ 411480 h 826770"/>
              <a:gd name="connsiteX5" fmla="*/ 179070 w 1741170"/>
              <a:gd name="connsiteY5" fmla="*/ 483870 h 826770"/>
              <a:gd name="connsiteX6" fmla="*/ 175260 w 1741170"/>
              <a:gd name="connsiteY6" fmla="*/ 541020 h 826770"/>
              <a:gd name="connsiteX7" fmla="*/ 217170 w 1741170"/>
              <a:gd name="connsiteY7" fmla="*/ 575310 h 826770"/>
              <a:gd name="connsiteX8" fmla="*/ 297180 w 1741170"/>
              <a:gd name="connsiteY8" fmla="*/ 575310 h 826770"/>
              <a:gd name="connsiteX9" fmla="*/ 346710 w 1741170"/>
              <a:gd name="connsiteY9" fmla="*/ 605790 h 826770"/>
              <a:gd name="connsiteX10" fmla="*/ 457200 w 1741170"/>
              <a:gd name="connsiteY10" fmla="*/ 659130 h 826770"/>
              <a:gd name="connsiteX11" fmla="*/ 441960 w 1741170"/>
              <a:gd name="connsiteY11" fmla="*/ 689610 h 826770"/>
              <a:gd name="connsiteX12" fmla="*/ 468630 w 1741170"/>
              <a:gd name="connsiteY12" fmla="*/ 735330 h 826770"/>
              <a:gd name="connsiteX13" fmla="*/ 567690 w 1741170"/>
              <a:gd name="connsiteY13" fmla="*/ 739140 h 826770"/>
              <a:gd name="connsiteX14" fmla="*/ 636270 w 1741170"/>
              <a:gd name="connsiteY14" fmla="*/ 754380 h 826770"/>
              <a:gd name="connsiteX15" fmla="*/ 727710 w 1741170"/>
              <a:gd name="connsiteY15" fmla="*/ 754380 h 826770"/>
              <a:gd name="connsiteX16" fmla="*/ 815340 w 1741170"/>
              <a:gd name="connsiteY16" fmla="*/ 796290 h 826770"/>
              <a:gd name="connsiteX17" fmla="*/ 933450 w 1741170"/>
              <a:gd name="connsiteY17" fmla="*/ 826770 h 826770"/>
              <a:gd name="connsiteX18" fmla="*/ 1040130 w 1741170"/>
              <a:gd name="connsiteY18" fmla="*/ 784860 h 826770"/>
              <a:gd name="connsiteX19" fmla="*/ 1135380 w 1741170"/>
              <a:gd name="connsiteY19" fmla="*/ 765810 h 826770"/>
              <a:gd name="connsiteX20" fmla="*/ 1226820 w 1741170"/>
              <a:gd name="connsiteY20" fmla="*/ 758190 h 826770"/>
              <a:gd name="connsiteX21" fmla="*/ 1344930 w 1741170"/>
              <a:gd name="connsiteY21" fmla="*/ 674370 h 826770"/>
              <a:gd name="connsiteX22" fmla="*/ 1291590 w 1741170"/>
              <a:gd name="connsiteY22" fmla="*/ 628650 h 826770"/>
              <a:gd name="connsiteX23" fmla="*/ 1303020 w 1741170"/>
              <a:gd name="connsiteY23" fmla="*/ 571500 h 826770"/>
              <a:gd name="connsiteX24" fmla="*/ 1352550 w 1741170"/>
              <a:gd name="connsiteY24" fmla="*/ 567690 h 826770"/>
              <a:gd name="connsiteX25" fmla="*/ 1409700 w 1741170"/>
              <a:gd name="connsiteY25" fmla="*/ 598170 h 826770"/>
              <a:gd name="connsiteX26" fmla="*/ 1482090 w 1741170"/>
              <a:gd name="connsiteY26" fmla="*/ 556260 h 826770"/>
              <a:gd name="connsiteX27" fmla="*/ 1497330 w 1741170"/>
              <a:gd name="connsiteY27" fmla="*/ 518160 h 826770"/>
              <a:gd name="connsiteX28" fmla="*/ 1535430 w 1741170"/>
              <a:gd name="connsiteY28" fmla="*/ 514350 h 826770"/>
              <a:gd name="connsiteX29" fmla="*/ 1577340 w 1741170"/>
              <a:gd name="connsiteY29" fmla="*/ 483870 h 826770"/>
              <a:gd name="connsiteX30" fmla="*/ 1634490 w 1741170"/>
              <a:gd name="connsiteY30" fmla="*/ 449580 h 826770"/>
              <a:gd name="connsiteX31" fmla="*/ 1741170 w 1741170"/>
              <a:gd name="connsiteY31" fmla="*/ 449580 h 826770"/>
              <a:gd name="connsiteX32" fmla="*/ 1741170 w 1741170"/>
              <a:gd name="connsiteY32" fmla="*/ 415290 h 826770"/>
              <a:gd name="connsiteX33" fmla="*/ 1680210 w 1741170"/>
              <a:gd name="connsiteY33" fmla="*/ 339090 h 826770"/>
              <a:gd name="connsiteX34" fmla="*/ 1607820 w 1741170"/>
              <a:gd name="connsiteY34" fmla="*/ 354330 h 826770"/>
              <a:gd name="connsiteX35" fmla="*/ 1546860 w 1741170"/>
              <a:gd name="connsiteY35" fmla="*/ 350520 h 826770"/>
              <a:gd name="connsiteX36" fmla="*/ 1504950 w 1741170"/>
              <a:gd name="connsiteY36" fmla="*/ 361950 h 826770"/>
              <a:gd name="connsiteX37" fmla="*/ 1523173 w 1741170"/>
              <a:gd name="connsiteY37" fmla="*/ 303635 h 826770"/>
              <a:gd name="connsiteX38" fmla="*/ 1550315 w 1741170"/>
              <a:gd name="connsiteY38" fmla="*/ 253777 h 826770"/>
              <a:gd name="connsiteX39" fmla="*/ 1558954 w 1741170"/>
              <a:gd name="connsiteY39" fmla="*/ 236220 h 826770"/>
              <a:gd name="connsiteX40" fmla="*/ 1573530 w 1741170"/>
              <a:gd name="connsiteY40" fmla="*/ 213360 h 826770"/>
              <a:gd name="connsiteX41" fmla="*/ 1543050 w 1741170"/>
              <a:gd name="connsiteY41" fmla="*/ 160020 h 826770"/>
              <a:gd name="connsiteX42" fmla="*/ 1512570 w 1741170"/>
              <a:gd name="connsiteY42" fmla="*/ 182880 h 826770"/>
              <a:gd name="connsiteX43" fmla="*/ 1451610 w 1741170"/>
              <a:gd name="connsiteY43" fmla="*/ 129540 h 826770"/>
              <a:gd name="connsiteX44" fmla="*/ 1402080 w 1741170"/>
              <a:gd name="connsiteY44" fmla="*/ 163830 h 826770"/>
              <a:gd name="connsiteX45" fmla="*/ 1402080 w 1741170"/>
              <a:gd name="connsiteY45" fmla="*/ 201930 h 826770"/>
              <a:gd name="connsiteX46" fmla="*/ 1333500 w 1741170"/>
              <a:gd name="connsiteY46" fmla="*/ 209550 h 826770"/>
              <a:gd name="connsiteX47" fmla="*/ 1249680 w 1741170"/>
              <a:gd name="connsiteY47" fmla="*/ 236220 h 826770"/>
              <a:gd name="connsiteX48" fmla="*/ 1173480 w 1741170"/>
              <a:gd name="connsiteY48" fmla="*/ 232410 h 826770"/>
              <a:gd name="connsiteX49" fmla="*/ 1135380 w 1741170"/>
              <a:gd name="connsiteY49" fmla="*/ 220980 h 826770"/>
              <a:gd name="connsiteX50" fmla="*/ 1097280 w 1741170"/>
              <a:gd name="connsiteY50" fmla="*/ 190500 h 826770"/>
              <a:gd name="connsiteX51" fmla="*/ 1047750 w 1741170"/>
              <a:gd name="connsiteY51" fmla="*/ 163830 h 826770"/>
              <a:gd name="connsiteX52" fmla="*/ 1028700 w 1741170"/>
              <a:gd name="connsiteY52" fmla="*/ 148590 h 826770"/>
              <a:gd name="connsiteX53" fmla="*/ 948690 w 1741170"/>
              <a:gd name="connsiteY53" fmla="*/ 137160 h 826770"/>
              <a:gd name="connsiteX54" fmla="*/ 880110 w 1741170"/>
              <a:gd name="connsiteY54" fmla="*/ 144780 h 826770"/>
              <a:gd name="connsiteX55" fmla="*/ 800100 w 1741170"/>
              <a:gd name="connsiteY55" fmla="*/ 144780 h 826770"/>
              <a:gd name="connsiteX56" fmla="*/ 802921 w 1741170"/>
              <a:gd name="connsiteY56" fmla="*/ 41599 h 826770"/>
              <a:gd name="connsiteX57" fmla="*/ 662940 w 1741170"/>
              <a:gd name="connsiteY57" fmla="*/ 15240 h 826770"/>
              <a:gd name="connsiteX58" fmla="*/ 590550 w 1741170"/>
              <a:gd name="connsiteY58" fmla="*/ 0 h 826770"/>
              <a:gd name="connsiteX59" fmla="*/ 571500 w 1741170"/>
              <a:gd name="connsiteY59" fmla="*/ 45720 h 826770"/>
              <a:gd name="connsiteX60" fmla="*/ 560070 w 1741170"/>
              <a:gd name="connsiteY60" fmla="*/ 80010 h 826770"/>
              <a:gd name="connsiteX61" fmla="*/ 594360 w 1741170"/>
              <a:gd name="connsiteY61" fmla="*/ 129540 h 826770"/>
              <a:gd name="connsiteX62" fmla="*/ 533400 w 1741170"/>
              <a:gd name="connsiteY62" fmla="*/ 186690 h 826770"/>
              <a:gd name="connsiteX63" fmla="*/ 472440 w 1741170"/>
              <a:gd name="connsiteY63" fmla="*/ 175260 h 826770"/>
              <a:gd name="connsiteX64" fmla="*/ 430530 w 1741170"/>
              <a:gd name="connsiteY64" fmla="*/ 179070 h 826770"/>
              <a:gd name="connsiteX65" fmla="*/ 400050 w 1741170"/>
              <a:gd name="connsiteY65" fmla="*/ 186690 h 826770"/>
              <a:gd name="connsiteX66" fmla="*/ 392430 w 1741170"/>
              <a:gd name="connsiteY66" fmla="*/ 144780 h 826770"/>
              <a:gd name="connsiteX67" fmla="*/ 373380 w 1741170"/>
              <a:gd name="connsiteY67" fmla="*/ 160020 h 826770"/>
              <a:gd name="connsiteX68" fmla="*/ 358140 w 1741170"/>
              <a:gd name="connsiteY68" fmla="*/ 125730 h 826770"/>
              <a:gd name="connsiteX69" fmla="*/ 266700 w 1741170"/>
              <a:gd name="connsiteY69" fmla="*/ 102870 h 826770"/>
              <a:gd name="connsiteX70" fmla="*/ 217170 w 1741170"/>
              <a:gd name="connsiteY70" fmla="*/ 110490 h 826770"/>
              <a:gd name="connsiteX71" fmla="*/ 175260 w 1741170"/>
              <a:gd name="connsiteY71" fmla="*/ 148590 h 826770"/>
              <a:gd name="connsiteX72" fmla="*/ 140970 w 1741170"/>
              <a:gd name="connsiteY72" fmla="*/ 152400 h 826770"/>
              <a:gd name="connsiteX73" fmla="*/ 125730 w 1741170"/>
              <a:gd name="connsiteY73" fmla="*/ 137160 h 826770"/>
              <a:gd name="connsiteX74" fmla="*/ 125730 w 1741170"/>
              <a:gd name="connsiteY74" fmla="*/ 137160 h 826770"/>
              <a:gd name="connsiteX75" fmla="*/ 106680 w 1741170"/>
              <a:gd name="connsiteY75" fmla="*/ 186690 h 826770"/>
              <a:gd name="connsiteX76" fmla="*/ 72390 w 1741170"/>
              <a:gd name="connsiteY76" fmla="*/ 213360 h 826770"/>
              <a:gd name="connsiteX77" fmla="*/ 0 w 1741170"/>
              <a:gd name="connsiteY77" fmla="*/ 243840 h 826770"/>
              <a:gd name="connsiteX0" fmla="*/ 0 w 1741170"/>
              <a:gd name="connsiteY0" fmla="*/ 243840 h 826770"/>
              <a:gd name="connsiteX1" fmla="*/ 68580 w 1741170"/>
              <a:gd name="connsiteY1" fmla="*/ 342900 h 826770"/>
              <a:gd name="connsiteX2" fmla="*/ 95250 w 1741170"/>
              <a:gd name="connsiteY2" fmla="*/ 335280 h 826770"/>
              <a:gd name="connsiteX3" fmla="*/ 140970 w 1741170"/>
              <a:gd name="connsiteY3" fmla="*/ 369570 h 826770"/>
              <a:gd name="connsiteX4" fmla="*/ 179070 w 1741170"/>
              <a:gd name="connsiteY4" fmla="*/ 411480 h 826770"/>
              <a:gd name="connsiteX5" fmla="*/ 179070 w 1741170"/>
              <a:gd name="connsiteY5" fmla="*/ 483870 h 826770"/>
              <a:gd name="connsiteX6" fmla="*/ 175260 w 1741170"/>
              <a:gd name="connsiteY6" fmla="*/ 541020 h 826770"/>
              <a:gd name="connsiteX7" fmla="*/ 217170 w 1741170"/>
              <a:gd name="connsiteY7" fmla="*/ 575310 h 826770"/>
              <a:gd name="connsiteX8" fmla="*/ 297180 w 1741170"/>
              <a:gd name="connsiteY8" fmla="*/ 575310 h 826770"/>
              <a:gd name="connsiteX9" fmla="*/ 346710 w 1741170"/>
              <a:gd name="connsiteY9" fmla="*/ 605790 h 826770"/>
              <a:gd name="connsiteX10" fmla="*/ 457200 w 1741170"/>
              <a:gd name="connsiteY10" fmla="*/ 659130 h 826770"/>
              <a:gd name="connsiteX11" fmla="*/ 441960 w 1741170"/>
              <a:gd name="connsiteY11" fmla="*/ 689610 h 826770"/>
              <a:gd name="connsiteX12" fmla="*/ 468630 w 1741170"/>
              <a:gd name="connsiteY12" fmla="*/ 735330 h 826770"/>
              <a:gd name="connsiteX13" fmla="*/ 567690 w 1741170"/>
              <a:gd name="connsiteY13" fmla="*/ 739140 h 826770"/>
              <a:gd name="connsiteX14" fmla="*/ 636270 w 1741170"/>
              <a:gd name="connsiteY14" fmla="*/ 754380 h 826770"/>
              <a:gd name="connsiteX15" fmla="*/ 727710 w 1741170"/>
              <a:gd name="connsiteY15" fmla="*/ 754380 h 826770"/>
              <a:gd name="connsiteX16" fmla="*/ 815340 w 1741170"/>
              <a:gd name="connsiteY16" fmla="*/ 796290 h 826770"/>
              <a:gd name="connsiteX17" fmla="*/ 933450 w 1741170"/>
              <a:gd name="connsiteY17" fmla="*/ 826770 h 826770"/>
              <a:gd name="connsiteX18" fmla="*/ 1040130 w 1741170"/>
              <a:gd name="connsiteY18" fmla="*/ 784860 h 826770"/>
              <a:gd name="connsiteX19" fmla="*/ 1135380 w 1741170"/>
              <a:gd name="connsiteY19" fmla="*/ 765810 h 826770"/>
              <a:gd name="connsiteX20" fmla="*/ 1226820 w 1741170"/>
              <a:gd name="connsiteY20" fmla="*/ 758190 h 826770"/>
              <a:gd name="connsiteX21" fmla="*/ 1344930 w 1741170"/>
              <a:gd name="connsiteY21" fmla="*/ 674370 h 826770"/>
              <a:gd name="connsiteX22" fmla="*/ 1291590 w 1741170"/>
              <a:gd name="connsiteY22" fmla="*/ 628650 h 826770"/>
              <a:gd name="connsiteX23" fmla="*/ 1303020 w 1741170"/>
              <a:gd name="connsiteY23" fmla="*/ 571500 h 826770"/>
              <a:gd name="connsiteX24" fmla="*/ 1352550 w 1741170"/>
              <a:gd name="connsiteY24" fmla="*/ 567690 h 826770"/>
              <a:gd name="connsiteX25" fmla="*/ 1409700 w 1741170"/>
              <a:gd name="connsiteY25" fmla="*/ 598170 h 826770"/>
              <a:gd name="connsiteX26" fmla="*/ 1482090 w 1741170"/>
              <a:gd name="connsiteY26" fmla="*/ 556260 h 826770"/>
              <a:gd name="connsiteX27" fmla="*/ 1497330 w 1741170"/>
              <a:gd name="connsiteY27" fmla="*/ 518160 h 826770"/>
              <a:gd name="connsiteX28" fmla="*/ 1535430 w 1741170"/>
              <a:gd name="connsiteY28" fmla="*/ 514350 h 826770"/>
              <a:gd name="connsiteX29" fmla="*/ 1577340 w 1741170"/>
              <a:gd name="connsiteY29" fmla="*/ 483870 h 826770"/>
              <a:gd name="connsiteX30" fmla="*/ 1634490 w 1741170"/>
              <a:gd name="connsiteY30" fmla="*/ 449580 h 826770"/>
              <a:gd name="connsiteX31" fmla="*/ 1741170 w 1741170"/>
              <a:gd name="connsiteY31" fmla="*/ 449580 h 826770"/>
              <a:gd name="connsiteX32" fmla="*/ 1741170 w 1741170"/>
              <a:gd name="connsiteY32" fmla="*/ 415290 h 826770"/>
              <a:gd name="connsiteX33" fmla="*/ 1680210 w 1741170"/>
              <a:gd name="connsiteY33" fmla="*/ 339090 h 826770"/>
              <a:gd name="connsiteX34" fmla="*/ 1607820 w 1741170"/>
              <a:gd name="connsiteY34" fmla="*/ 354330 h 826770"/>
              <a:gd name="connsiteX35" fmla="*/ 1546860 w 1741170"/>
              <a:gd name="connsiteY35" fmla="*/ 350520 h 826770"/>
              <a:gd name="connsiteX36" fmla="*/ 1504950 w 1741170"/>
              <a:gd name="connsiteY36" fmla="*/ 361950 h 826770"/>
              <a:gd name="connsiteX37" fmla="*/ 1523173 w 1741170"/>
              <a:gd name="connsiteY37" fmla="*/ 303635 h 826770"/>
              <a:gd name="connsiteX38" fmla="*/ 1550315 w 1741170"/>
              <a:gd name="connsiteY38" fmla="*/ 253777 h 826770"/>
              <a:gd name="connsiteX39" fmla="*/ 1558954 w 1741170"/>
              <a:gd name="connsiteY39" fmla="*/ 236220 h 826770"/>
              <a:gd name="connsiteX40" fmla="*/ 1573530 w 1741170"/>
              <a:gd name="connsiteY40" fmla="*/ 213360 h 826770"/>
              <a:gd name="connsiteX41" fmla="*/ 1543050 w 1741170"/>
              <a:gd name="connsiteY41" fmla="*/ 160020 h 826770"/>
              <a:gd name="connsiteX42" fmla="*/ 1512570 w 1741170"/>
              <a:gd name="connsiteY42" fmla="*/ 182880 h 826770"/>
              <a:gd name="connsiteX43" fmla="*/ 1451610 w 1741170"/>
              <a:gd name="connsiteY43" fmla="*/ 129540 h 826770"/>
              <a:gd name="connsiteX44" fmla="*/ 1402080 w 1741170"/>
              <a:gd name="connsiteY44" fmla="*/ 163830 h 826770"/>
              <a:gd name="connsiteX45" fmla="*/ 1402080 w 1741170"/>
              <a:gd name="connsiteY45" fmla="*/ 201930 h 826770"/>
              <a:gd name="connsiteX46" fmla="*/ 1333500 w 1741170"/>
              <a:gd name="connsiteY46" fmla="*/ 209550 h 826770"/>
              <a:gd name="connsiteX47" fmla="*/ 1249680 w 1741170"/>
              <a:gd name="connsiteY47" fmla="*/ 236220 h 826770"/>
              <a:gd name="connsiteX48" fmla="*/ 1173480 w 1741170"/>
              <a:gd name="connsiteY48" fmla="*/ 232410 h 826770"/>
              <a:gd name="connsiteX49" fmla="*/ 1135380 w 1741170"/>
              <a:gd name="connsiteY49" fmla="*/ 220980 h 826770"/>
              <a:gd name="connsiteX50" fmla="*/ 1097280 w 1741170"/>
              <a:gd name="connsiteY50" fmla="*/ 190500 h 826770"/>
              <a:gd name="connsiteX51" fmla="*/ 1047750 w 1741170"/>
              <a:gd name="connsiteY51" fmla="*/ 163830 h 826770"/>
              <a:gd name="connsiteX52" fmla="*/ 1028700 w 1741170"/>
              <a:gd name="connsiteY52" fmla="*/ 148590 h 826770"/>
              <a:gd name="connsiteX53" fmla="*/ 948690 w 1741170"/>
              <a:gd name="connsiteY53" fmla="*/ 137160 h 826770"/>
              <a:gd name="connsiteX54" fmla="*/ 880110 w 1741170"/>
              <a:gd name="connsiteY54" fmla="*/ 144780 h 826770"/>
              <a:gd name="connsiteX55" fmla="*/ 800100 w 1741170"/>
              <a:gd name="connsiteY55" fmla="*/ 144780 h 826770"/>
              <a:gd name="connsiteX56" fmla="*/ 802921 w 1741170"/>
              <a:gd name="connsiteY56" fmla="*/ 41599 h 826770"/>
              <a:gd name="connsiteX57" fmla="*/ 662940 w 1741170"/>
              <a:gd name="connsiteY57" fmla="*/ 15240 h 826770"/>
              <a:gd name="connsiteX58" fmla="*/ 590550 w 1741170"/>
              <a:gd name="connsiteY58" fmla="*/ 0 h 826770"/>
              <a:gd name="connsiteX59" fmla="*/ 571500 w 1741170"/>
              <a:gd name="connsiteY59" fmla="*/ 45720 h 826770"/>
              <a:gd name="connsiteX60" fmla="*/ 560070 w 1741170"/>
              <a:gd name="connsiteY60" fmla="*/ 80010 h 826770"/>
              <a:gd name="connsiteX61" fmla="*/ 594360 w 1741170"/>
              <a:gd name="connsiteY61" fmla="*/ 129540 h 826770"/>
              <a:gd name="connsiteX62" fmla="*/ 533400 w 1741170"/>
              <a:gd name="connsiteY62" fmla="*/ 186690 h 826770"/>
              <a:gd name="connsiteX63" fmla="*/ 472440 w 1741170"/>
              <a:gd name="connsiteY63" fmla="*/ 175260 h 826770"/>
              <a:gd name="connsiteX64" fmla="*/ 430530 w 1741170"/>
              <a:gd name="connsiteY64" fmla="*/ 179070 h 826770"/>
              <a:gd name="connsiteX65" fmla="*/ 400050 w 1741170"/>
              <a:gd name="connsiteY65" fmla="*/ 186690 h 826770"/>
              <a:gd name="connsiteX66" fmla="*/ 392430 w 1741170"/>
              <a:gd name="connsiteY66" fmla="*/ 144780 h 826770"/>
              <a:gd name="connsiteX67" fmla="*/ 373380 w 1741170"/>
              <a:gd name="connsiteY67" fmla="*/ 160020 h 826770"/>
              <a:gd name="connsiteX68" fmla="*/ 358140 w 1741170"/>
              <a:gd name="connsiteY68" fmla="*/ 125730 h 826770"/>
              <a:gd name="connsiteX69" fmla="*/ 266700 w 1741170"/>
              <a:gd name="connsiteY69" fmla="*/ 102870 h 826770"/>
              <a:gd name="connsiteX70" fmla="*/ 222472 w 1741170"/>
              <a:gd name="connsiteY70" fmla="*/ 121064 h 826770"/>
              <a:gd name="connsiteX71" fmla="*/ 175260 w 1741170"/>
              <a:gd name="connsiteY71" fmla="*/ 148590 h 826770"/>
              <a:gd name="connsiteX72" fmla="*/ 140970 w 1741170"/>
              <a:gd name="connsiteY72" fmla="*/ 152400 h 826770"/>
              <a:gd name="connsiteX73" fmla="*/ 125730 w 1741170"/>
              <a:gd name="connsiteY73" fmla="*/ 137160 h 826770"/>
              <a:gd name="connsiteX74" fmla="*/ 125730 w 1741170"/>
              <a:gd name="connsiteY74" fmla="*/ 137160 h 826770"/>
              <a:gd name="connsiteX75" fmla="*/ 106680 w 1741170"/>
              <a:gd name="connsiteY75" fmla="*/ 186690 h 826770"/>
              <a:gd name="connsiteX76" fmla="*/ 72390 w 1741170"/>
              <a:gd name="connsiteY76" fmla="*/ 213360 h 826770"/>
              <a:gd name="connsiteX77" fmla="*/ 0 w 1741170"/>
              <a:gd name="connsiteY77" fmla="*/ 243840 h 826770"/>
              <a:gd name="connsiteX0" fmla="*/ 0 w 1741170"/>
              <a:gd name="connsiteY0" fmla="*/ 243840 h 826770"/>
              <a:gd name="connsiteX1" fmla="*/ 68580 w 1741170"/>
              <a:gd name="connsiteY1" fmla="*/ 342900 h 826770"/>
              <a:gd name="connsiteX2" fmla="*/ 95250 w 1741170"/>
              <a:gd name="connsiteY2" fmla="*/ 335280 h 826770"/>
              <a:gd name="connsiteX3" fmla="*/ 140970 w 1741170"/>
              <a:gd name="connsiteY3" fmla="*/ 369570 h 826770"/>
              <a:gd name="connsiteX4" fmla="*/ 179070 w 1741170"/>
              <a:gd name="connsiteY4" fmla="*/ 411480 h 826770"/>
              <a:gd name="connsiteX5" fmla="*/ 179070 w 1741170"/>
              <a:gd name="connsiteY5" fmla="*/ 483870 h 826770"/>
              <a:gd name="connsiteX6" fmla="*/ 175260 w 1741170"/>
              <a:gd name="connsiteY6" fmla="*/ 541020 h 826770"/>
              <a:gd name="connsiteX7" fmla="*/ 217170 w 1741170"/>
              <a:gd name="connsiteY7" fmla="*/ 575310 h 826770"/>
              <a:gd name="connsiteX8" fmla="*/ 297180 w 1741170"/>
              <a:gd name="connsiteY8" fmla="*/ 575310 h 826770"/>
              <a:gd name="connsiteX9" fmla="*/ 346710 w 1741170"/>
              <a:gd name="connsiteY9" fmla="*/ 605790 h 826770"/>
              <a:gd name="connsiteX10" fmla="*/ 457200 w 1741170"/>
              <a:gd name="connsiteY10" fmla="*/ 659130 h 826770"/>
              <a:gd name="connsiteX11" fmla="*/ 441960 w 1741170"/>
              <a:gd name="connsiteY11" fmla="*/ 689610 h 826770"/>
              <a:gd name="connsiteX12" fmla="*/ 468630 w 1741170"/>
              <a:gd name="connsiteY12" fmla="*/ 735330 h 826770"/>
              <a:gd name="connsiteX13" fmla="*/ 567690 w 1741170"/>
              <a:gd name="connsiteY13" fmla="*/ 739140 h 826770"/>
              <a:gd name="connsiteX14" fmla="*/ 636270 w 1741170"/>
              <a:gd name="connsiteY14" fmla="*/ 754380 h 826770"/>
              <a:gd name="connsiteX15" fmla="*/ 727710 w 1741170"/>
              <a:gd name="connsiteY15" fmla="*/ 754380 h 826770"/>
              <a:gd name="connsiteX16" fmla="*/ 815340 w 1741170"/>
              <a:gd name="connsiteY16" fmla="*/ 796290 h 826770"/>
              <a:gd name="connsiteX17" fmla="*/ 933450 w 1741170"/>
              <a:gd name="connsiteY17" fmla="*/ 826770 h 826770"/>
              <a:gd name="connsiteX18" fmla="*/ 1040130 w 1741170"/>
              <a:gd name="connsiteY18" fmla="*/ 784860 h 826770"/>
              <a:gd name="connsiteX19" fmla="*/ 1135380 w 1741170"/>
              <a:gd name="connsiteY19" fmla="*/ 765810 h 826770"/>
              <a:gd name="connsiteX20" fmla="*/ 1226820 w 1741170"/>
              <a:gd name="connsiteY20" fmla="*/ 758190 h 826770"/>
              <a:gd name="connsiteX21" fmla="*/ 1344930 w 1741170"/>
              <a:gd name="connsiteY21" fmla="*/ 674370 h 826770"/>
              <a:gd name="connsiteX22" fmla="*/ 1291590 w 1741170"/>
              <a:gd name="connsiteY22" fmla="*/ 628650 h 826770"/>
              <a:gd name="connsiteX23" fmla="*/ 1303020 w 1741170"/>
              <a:gd name="connsiteY23" fmla="*/ 571500 h 826770"/>
              <a:gd name="connsiteX24" fmla="*/ 1352550 w 1741170"/>
              <a:gd name="connsiteY24" fmla="*/ 567690 h 826770"/>
              <a:gd name="connsiteX25" fmla="*/ 1409700 w 1741170"/>
              <a:gd name="connsiteY25" fmla="*/ 598170 h 826770"/>
              <a:gd name="connsiteX26" fmla="*/ 1482090 w 1741170"/>
              <a:gd name="connsiteY26" fmla="*/ 556260 h 826770"/>
              <a:gd name="connsiteX27" fmla="*/ 1497330 w 1741170"/>
              <a:gd name="connsiteY27" fmla="*/ 518160 h 826770"/>
              <a:gd name="connsiteX28" fmla="*/ 1535430 w 1741170"/>
              <a:gd name="connsiteY28" fmla="*/ 514350 h 826770"/>
              <a:gd name="connsiteX29" fmla="*/ 1577340 w 1741170"/>
              <a:gd name="connsiteY29" fmla="*/ 483870 h 826770"/>
              <a:gd name="connsiteX30" fmla="*/ 1634490 w 1741170"/>
              <a:gd name="connsiteY30" fmla="*/ 449580 h 826770"/>
              <a:gd name="connsiteX31" fmla="*/ 1741170 w 1741170"/>
              <a:gd name="connsiteY31" fmla="*/ 449580 h 826770"/>
              <a:gd name="connsiteX32" fmla="*/ 1741170 w 1741170"/>
              <a:gd name="connsiteY32" fmla="*/ 415290 h 826770"/>
              <a:gd name="connsiteX33" fmla="*/ 1680210 w 1741170"/>
              <a:gd name="connsiteY33" fmla="*/ 339090 h 826770"/>
              <a:gd name="connsiteX34" fmla="*/ 1607820 w 1741170"/>
              <a:gd name="connsiteY34" fmla="*/ 354330 h 826770"/>
              <a:gd name="connsiteX35" fmla="*/ 1546860 w 1741170"/>
              <a:gd name="connsiteY35" fmla="*/ 350520 h 826770"/>
              <a:gd name="connsiteX36" fmla="*/ 1504950 w 1741170"/>
              <a:gd name="connsiteY36" fmla="*/ 361950 h 826770"/>
              <a:gd name="connsiteX37" fmla="*/ 1523173 w 1741170"/>
              <a:gd name="connsiteY37" fmla="*/ 303635 h 826770"/>
              <a:gd name="connsiteX38" fmla="*/ 1550315 w 1741170"/>
              <a:gd name="connsiteY38" fmla="*/ 253777 h 826770"/>
              <a:gd name="connsiteX39" fmla="*/ 1558954 w 1741170"/>
              <a:gd name="connsiteY39" fmla="*/ 236220 h 826770"/>
              <a:gd name="connsiteX40" fmla="*/ 1573530 w 1741170"/>
              <a:gd name="connsiteY40" fmla="*/ 213360 h 826770"/>
              <a:gd name="connsiteX41" fmla="*/ 1543050 w 1741170"/>
              <a:gd name="connsiteY41" fmla="*/ 160020 h 826770"/>
              <a:gd name="connsiteX42" fmla="*/ 1512570 w 1741170"/>
              <a:gd name="connsiteY42" fmla="*/ 182880 h 826770"/>
              <a:gd name="connsiteX43" fmla="*/ 1451610 w 1741170"/>
              <a:gd name="connsiteY43" fmla="*/ 129540 h 826770"/>
              <a:gd name="connsiteX44" fmla="*/ 1402080 w 1741170"/>
              <a:gd name="connsiteY44" fmla="*/ 163830 h 826770"/>
              <a:gd name="connsiteX45" fmla="*/ 1402080 w 1741170"/>
              <a:gd name="connsiteY45" fmla="*/ 201930 h 826770"/>
              <a:gd name="connsiteX46" fmla="*/ 1333500 w 1741170"/>
              <a:gd name="connsiteY46" fmla="*/ 209550 h 826770"/>
              <a:gd name="connsiteX47" fmla="*/ 1249680 w 1741170"/>
              <a:gd name="connsiteY47" fmla="*/ 236220 h 826770"/>
              <a:gd name="connsiteX48" fmla="*/ 1173480 w 1741170"/>
              <a:gd name="connsiteY48" fmla="*/ 232410 h 826770"/>
              <a:gd name="connsiteX49" fmla="*/ 1135380 w 1741170"/>
              <a:gd name="connsiteY49" fmla="*/ 220980 h 826770"/>
              <a:gd name="connsiteX50" fmla="*/ 1097280 w 1741170"/>
              <a:gd name="connsiteY50" fmla="*/ 190500 h 826770"/>
              <a:gd name="connsiteX51" fmla="*/ 1047750 w 1741170"/>
              <a:gd name="connsiteY51" fmla="*/ 163830 h 826770"/>
              <a:gd name="connsiteX52" fmla="*/ 1028700 w 1741170"/>
              <a:gd name="connsiteY52" fmla="*/ 148590 h 826770"/>
              <a:gd name="connsiteX53" fmla="*/ 948690 w 1741170"/>
              <a:gd name="connsiteY53" fmla="*/ 137160 h 826770"/>
              <a:gd name="connsiteX54" fmla="*/ 880110 w 1741170"/>
              <a:gd name="connsiteY54" fmla="*/ 144780 h 826770"/>
              <a:gd name="connsiteX55" fmla="*/ 800100 w 1741170"/>
              <a:gd name="connsiteY55" fmla="*/ 144780 h 826770"/>
              <a:gd name="connsiteX56" fmla="*/ 802921 w 1741170"/>
              <a:gd name="connsiteY56" fmla="*/ 41599 h 826770"/>
              <a:gd name="connsiteX57" fmla="*/ 662940 w 1741170"/>
              <a:gd name="connsiteY57" fmla="*/ 15240 h 826770"/>
              <a:gd name="connsiteX58" fmla="*/ 590550 w 1741170"/>
              <a:gd name="connsiteY58" fmla="*/ 0 h 826770"/>
              <a:gd name="connsiteX59" fmla="*/ 571500 w 1741170"/>
              <a:gd name="connsiteY59" fmla="*/ 45720 h 826770"/>
              <a:gd name="connsiteX60" fmla="*/ 560070 w 1741170"/>
              <a:gd name="connsiteY60" fmla="*/ 80010 h 826770"/>
              <a:gd name="connsiteX61" fmla="*/ 594360 w 1741170"/>
              <a:gd name="connsiteY61" fmla="*/ 129540 h 826770"/>
              <a:gd name="connsiteX62" fmla="*/ 533400 w 1741170"/>
              <a:gd name="connsiteY62" fmla="*/ 186690 h 826770"/>
              <a:gd name="connsiteX63" fmla="*/ 472440 w 1741170"/>
              <a:gd name="connsiteY63" fmla="*/ 175260 h 826770"/>
              <a:gd name="connsiteX64" fmla="*/ 430530 w 1741170"/>
              <a:gd name="connsiteY64" fmla="*/ 179070 h 826770"/>
              <a:gd name="connsiteX65" fmla="*/ 400050 w 1741170"/>
              <a:gd name="connsiteY65" fmla="*/ 186690 h 826770"/>
              <a:gd name="connsiteX66" fmla="*/ 392430 w 1741170"/>
              <a:gd name="connsiteY66" fmla="*/ 144780 h 826770"/>
              <a:gd name="connsiteX67" fmla="*/ 373380 w 1741170"/>
              <a:gd name="connsiteY67" fmla="*/ 160020 h 826770"/>
              <a:gd name="connsiteX68" fmla="*/ 358140 w 1741170"/>
              <a:gd name="connsiteY68" fmla="*/ 125730 h 826770"/>
              <a:gd name="connsiteX69" fmla="*/ 266700 w 1741170"/>
              <a:gd name="connsiteY69" fmla="*/ 102870 h 826770"/>
              <a:gd name="connsiteX70" fmla="*/ 222472 w 1741170"/>
              <a:gd name="connsiteY70" fmla="*/ 121064 h 826770"/>
              <a:gd name="connsiteX71" fmla="*/ 175260 w 1741170"/>
              <a:gd name="connsiteY71" fmla="*/ 148590 h 826770"/>
              <a:gd name="connsiteX72" fmla="*/ 140970 w 1741170"/>
              <a:gd name="connsiteY72" fmla="*/ 152400 h 826770"/>
              <a:gd name="connsiteX73" fmla="*/ 125730 w 1741170"/>
              <a:gd name="connsiteY73" fmla="*/ 137160 h 826770"/>
              <a:gd name="connsiteX74" fmla="*/ 106680 w 1741170"/>
              <a:gd name="connsiteY74" fmla="*/ 186690 h 826770"/>
              <a:gd name="connsiteX75" fmla="*/ 72390 w 1741170"/>
              <a:gd name="connsiteY75" fmla="*/ 213360 h 826770"/>
              <a:gd name="connsiteX76" fmla="*/ 0 w 1741170"/>
              <a:gd name="connsiteY76" fmla="*/ 243840 h 826770"/>
              <a:gd name="connsiteX0" fmla="*/ 0 w 1741170"/>
              <a:gd name="connsiteY0" fmla="*/ 243840 h 826770"/>
              <a:gd name="connsiteX1" fmla="*/ 68580 w 1741170"/>
              <a:gd name="connsiteY1" fmla="*/ 342900 h 826770"/>
              <a:gd name="connsiteX2" fmla="*/ 95250 w 1741170"/>
              <a:gd name="connsiteY2" fmla="*/ 335280 h 826770"/>
              <a:gd name="connsiteX3" fmla="*/ 140970 w 1741170"/>
              <a:gd name="connsiteY3" fmla="*/ 369570 h 826770"/>
              <a:gd name="connsiteX4" fmla="*/ 179070 w 1741170"/>
              <a:gd name="connsiteY4" fmla="*/ 411480 h 826770"/>
              <a:gd name="connsiteX5" fmla="*/ 179070 w 1741170"/>
              <a:gd name="connsiteY5" fmla="*/ 483870 h 826770"/>
              <a:gd name="connsiteX6" fmla="*/ 175260 w 1741170"/>
              <a:gd name="connsiteY6" fmla="*/ 541020 h 826770"/>
              <a:gd name="connsiteX7" fmla="*/ 217170 w 1741170"/>
              <a:gd name="connsiteY7" fmla="*/ 575310 h 826770"/>
              <a:gd name="connsiteX8" fmla="*/ 297180 w 1741170"/>
              <a:gd name="connsiteY8" fmla="*/ 575310 h 826770"/>
              <a:gd name="connsiteX9" fmla="*/ 346710 w 1741170"/>
              <a:gd name="connsiteY9" fmla="*/ 605790 h 826770"/>
              <a:gd name="connsiteX10" fmla="*/ 457200 w 1741170"/>
              <a:gd name="connsiteY10" fmla="*/ 659130 h 826770"/>
              <a:gd name="connsiteX11" fmla="*/ 441960 w 1741170"/>
              <a:gd name="connsiteY11" fmla="*/ 689610 h 826770"/>
              <a:gd name="connsiteX12" fmla="*/ 468630 w 1741170"/>
              <a:gd name="connsiteY12" fmla="*/ 735330 h 826770"/>
              <a:gd name="connsiteX13" fmla="*/ 567690 w 1741170"/>
              <a:gd name="connsiteY13" fmla="*/ 739140 h 826770"/>
              <a:gd name="connsiteX14" fmla="*/ 636270 w 1741170"/>
              <a:gd name="connsiteY14" fmla="*/ 754380 h 826770"/>
              <a:gd name="connsiteX15" fmla="*/ 727710 w 1741170"/>
              <a:gd name="connsiteY15" fmla="*/ 754380 h 826770"/>
              <a:gd name="connsiteX16" fmla="*/ 815340 w 1741170"/>
              <a:gd name="connsiteY16" fmla="*/ 796290 h 826770"/>
              <a:gd name="connsiteX17" fmla="*/ 933450 w 1741170"/>
              <a:gd name="connsiteY17" fmla="*/ 826770 h 826770"/>
              <a:gd name="connsiteX18" fmla="*/ 1040130 w 1741170"/>
              <a:gd name="connsiteY18" fmla="*/ 784860 h 826770"/>
              <a:gd name="connsiteX19" fmla="*/ 1135380 w 1741170"/>
              <a:gd name="connsiteY19" fmla="*/ 765810 h 826770"/>
              <a:gd name="connsiteX20" fmla="*/ 1226820 w 1741170"/>
              <a:gd name="connsiteY20" fmla="*/ 758190 h 826770"/>
              <a:gd name="connsiteX21" fmla="*/ 1344930 w 1741170"/>
              <a:gd name="connsiteY21" fmla="*/ 674370 h 826770"/>
              <a:gd name="connsiteX22" fmla="*/ 1291590 w 1741170"/>
              <a:gd name="connsiteY22" fmla="*/ 628650 h 826770"/>
              <a:gd name="connsiteX23" fmla="*/ 1303020 w 1741170"/>
              <a:gd name="connsiteY23" fmla="*/ 571500 h 826770"/>
              <a:gd name="connsiteX24" fmla="*/ 1352550 w 1741170"/>
              <a:gd name="connsiteY24" fmla="*/ 567690 h 826770"/>
              <a:gd name="connsiteX25" fmla="*/ 1409700 w 1741170"/>
              <a:gd name="connsiteY25" fmla="*/ 598170 h 826770"/>
              <a:gd name="connsiteX26" fmla="*/ 1482090 w 1741170"/>
              <a:gd name="connsiteY26" fmla="*/ 556260 h 826770"/>
              <a:gd name="connsiteX27" fmla="*/ 1497330 w 1741170"/>
              <a:gd name="connsiteY27" fmla="*/ 518160 h 826770"/>
              <a:gd name="connsiteX28" fmla="*/ 1535430 w 1741170"/>
              <a:gd name="connsiteY28" fmla="*/ 514350 h 826770"/>
              <a:gd name="connsiteX29" fmla="*/ 1577340 w 1741170"/>
              <a:gd name="connsiteY29" fmla="*/ 483870 h 826770"/>
              <a:gd name="connsiteX30" fmla="*/ 1634490 w 1741170"/>
              <a:gd name="connsiteY30" fmla="*/ 449580 h 826770"/>
              <a:gd name="connsiteX31" fmla="*/ 1741170 w 1741170"/>
              <a:gd name="connsiteY31" fmla="*/ 449580 h 826770"/>
              <a:gd name="connsiteX32" fmla="*/ 1741170 w 1741170"/>
              <a:gd name="connsiteY32" fmla="*/ 415290 h 826770"/>
              <a:gd name="connsiteX33" fmla="*/ 1680210 w 1741170"/>
              <a:gd name="connsiteY33" fmla="*/ 339090 h 826770"/>
              <a:gd name="connsiteX34" fmla="*/ 1607820 w 1741170"/>
              <a:gd name="connsiteY34" fmla="*/ 354330 h 826770"/>
              <a:gd name="connsiteX35" fmla="*/ 1546860 w 1741170"/>
              <a:gd name="connsiteY35" fmla="*/ 350520 h 826770"/>
              <a:gd name="connsiteX36" fmla="*/ 1504950 w 1741170"/>
              <a:gd name="connsiteY36" fmla="*/ 361950 h 826770"/>
              <a:gd name="connsiteX37" fmla="*/ 1523173 w 1741170"/>
              <a:gd name="connsiteY37" fmla="*/ 303635 h 826770"/>
              <a:gd name="connsiteX38" fmla="*/ 1550315 w 1741170"/>
              <a:gd name="connsiteY38" fmla="*/ 253777 h 826770"/>
              <a:gd name="connsiteX39" fmla="*/ 1558954 w 1741170"/>
              <a:gd name="connsiteY39" fmla="*/ 236220 h 826770"/>
              <a:gd name="connsiteX40" fmla="*/ 1573530 w 1741170"/>
              <a:gd name="connsiteY40" fmla="*/ 213360 h 826770"/>
              <a:gd name="connsiteX41" fmla="*/ 1543050 w 1741170"/>
              <a:gd name="connsiteY41" fmla="*/ 160020 h 826770"/>
              <a:gd name="connsiteX42" fmla="*/ 1512570 w 1741170"/>
              <a:gd name="connsiteY42" fmla="*/ 182880 h 826770"/>
              <a:gd name="connsiteX43" fmla="*/ 1451610 w 1741170"/>
              <a:gd name="connsiteY43" fmla="*/ 129540 h 826770"/>
              <a:gd name="connsiteX44" fmla="*/ 1402080 w 1741170"/>
              <a:gd name="connsiteY44" fmla="*/ 163830 h 826770"/>
              <a:gd name="connsiteX45" fmla="*/ 1402080 w 1741170"/>
              <a:gd name="connsiteY45" fmla="*/ 201930 h 826770"/>
              <a:gd name="connsiteX46" fmla="*/ 1333500 w 1741170"/>
              <a:gd name="connsiteY46" fmla="*/ 209550 h 826770"/>
              <a:gd name="connsiteX47" fmla="*/ 1249680 w 1741170"/>
              <a:gd name="connsiteY47" fmla="*/ 236220 h 826770"/>
              <a:gd name="connsiteX48" fmla="*/ 1173480 w 1741170"/>
              <a:gd name="connsiteY48" fmla="*/ 232410 h 826770"/>
              <a:gd name="connsiteX49" fmla="*/ 1135380 w 1741170"/>
              <a:gd name="connsiteY49" fmla="*/ 220980 h 826770"/>
              <a:gd name="connsiteX50" fmla="*/ 1097280 w 1741170"/>
              <a:gd name="connsiteY50" fmla="*/ 190500 h 826770"/>
              <a:gd name="connsiteX51" fmla="*/ 1047750 w 1741170"/>
              <a:gd name="connsiteY51" fmla="*/ 163830 h 826770"/>
              <a:gd name="connsiteX52" fmla="*/ 1028700 w 1741170"/>
              <a:gd name="connsiteY52" fmla="*/ 148590 h 826770"/>
              <a:gd name="connsiteX53" fmla="*/ 948690 w 1741170"/>
              <a:gd name="connsiteY53" fmla="*/ 137160 h 826770"/>
              <a:gd name="connsiteX54" fmla="*/ 880110 w 1741170"/>
              <a:gd name="connsiteY54" fmla="*/ 144780 h 826770"/>
              <a:gd name="connsiteX55" fmla="*/ 800100 w 1741170"/>
              <a:gd name="connsiteY55" fmla="*/ 144780 h 826770"/>
              <a:gd name="connsiteX56" fmla="*/ 802921 w 1741170"/>
              <a:gd name="connsiteY56" fmla="*/ 41599 h 826770"/>
              <a:gd name="connsiteX57" fmla="*/ 662940 w 1741170"/>
              <a:gd name="connsiteY57" fmla="*/ 15240 h 826770"/>
              <a:gd name="connsiteX58" fmla="*/ 590550 w 1741170"/>
              <a:gd name="connsiteY58" fmla="*/ 0 h 826770"/>
              <a:gd name="connsiteX59" fmla="*/ 571500 w 1741170"/>
              <a:gd name="connsiteY59" fmla="*/ 45720 h 826770"/>
              <a:gd name="connsiteX60" fmla="*/ 560070 w 1741170"/>
              <a:gd name="connsiteY60" fmla="*/ 80010 h 826770"/>
              <a:gd name="connsiteX61" fmla="*/ 594360 w 1741170"/>
              <a:gd name="connsiteY61" fmla="*/ 129540 h 826770"/>
              <a:gd name="connsiteX62" fmla="*/ 533400 w 1741170"/>
              <a:gd name="connsiteY62" fmla="*/ 186690 h 826770"/>
              <a:gd name="connsiteX63" fmla="*/ 472440 w 1741170"/>
              <a:gd name="connsiteY63" fmla="*/ 175260 h 826770"/>
              <a:gd name="connsiteX64" fmla="*/ 430530 w 1741170"/>
              <a:gd name="connsiteY64" fmla="*/ 179070 h 826770"/>
              <a:gd name="connsiteX65" fmla="*/ 400050 w 1741170"/>
              <a:gd name="connsiteY65" fmla="*/ 186690 h 826770"/>
              <a:gd name="connsiteX66" fmla="*/ 392430 w 1741170"/>
              <a:gd name="connsiteY66" fmla="*/ 144780 h 826770"/>
              <a:gd name="connsiteX67" fmla="*/ 373380 w 1741170"/>
              <a:gd name="connsiteY67" fmla="*/ 160020 h 826770"/>
              <a:gd name="connsiteX68" fmla="*/ 358140 w 1741170"/>
              <a:gd name="connsiteY68" fmla="*/ 125730 h 826770"/>
              <a:gd name="connsiteX69" fmla="*/ 266700 w 1741170"/>
              <a:gd name="connsiteY69" fmla="*/ 102870 h 826770"/>
              <a:gd name="connsiteX70" fmla="*/ 222472 w 1741170"/>
              <a:gd name="connsiteY70" fmla="*/ 121064 h 826770"/>
              <a:gd name="connsiteX71" fmla="*/ 175260 w 1741170"/>
              <a:gd name="connsiteY71" fmla="*/ 148590 h 826770"/>
              <a:gd name="connsiteX72" fmla="*/ 140970 w 1741170"/>
              <a:gd name="connsiteY72" fmla="*/ 152400 h 826770"/>
              <a:gd name="connsiteX73" fmla="*/ 106680 w 1741170"/>
              <a:gd name="connsiteY73" fmla="*/ 186690 h 826770"/>
              <a:gd name="connsiteX74" fmla="*/ 72390 w 1741170"/>
              <a:gd name="connsiteY74" fmla="*/ 213360 h 826770"/>
              <a:gd name="connsiteX75" fmla="*/ 0 w 1741170"/>
              <a:gd name="connsiteY75" fmla="*/ 243840 h 826770"/>
              <a:gd name="connsiteX0" fmla="*/ 0 w 1741170"/>
              <a:gd name="connsiteY0" fmla="*/ 243840 h 826770"/>
              <a:gd name="connsiteX1" fmla="*/ 68580 w 1741170"/>
              <a:gd name="connsiteY1" fmla="*/ 342900 h 826770"/>
              <a:gd name="connsiteX2" fmla="*/ 95250 w 1741170"/>
              <a:gd name="connsiteY2" fmla="*/ 335280 h 826770"/>
              <a:gd name="connsiteX3" fmla="*/ 140970 w 1741170"/>
              <a:gd name="connsiteY3" fmla="*/ 369570 h 826770"/>
              <a:gd name="connsiteX4" fmla="*/ 179070 w 1741170"/>
              <a:gd name="connsiteY4" fmla="*/ 411480 h 826770"/>
              <a:gd name="connsiteX5" fmla="*/ 179070 w 1741170"/>
              <a:gd name="connsiteY5" fmla="*/ 483870 h 826770"/>
              <a:gd name="connsiteX6" fmla="*/ 175260 w 1741170"/>
              <a:gd name="connsiteY6" fmla="*/ 541020 h 826770"/>
              <a:gd name="connsiteX7" fmla="*/ 217170 w 1741170"/>
              <a:gd name="connsiteY7" fmla="*/ 575310 h 826770"/>
              <a:gd name="connsiteX8" fmla="*/ 297180 w 1741170"/>
              <a:gd name="connsiteY8" fmla="*/ 575310 h 826770"/>
              <a:gd name="connsiteX9" fmla="*/ 346710 w 1741170"/>
              <a:gd name="connsiteY9" fmla="*/ 605790 h 826770"/>
              <a:gd name="connsiteX10" fmla="*/ 457200 w 1741170"/>
              <a:gd name="connsiteY10" fmla="*/ 659130 h 826770"/>
              <a:gd name="connsiteX11" fmla="*/ 441960 w 1741170"/>
              <a:gd name="connsiteY11" fmla="*/ 689610 h 826770"/>
              <a:gd name="connsiteX12" fmla="*/ 468630 w 1741170"/>
              <a:gd name="connsiteY12" fmla="*/ 735330 h 826770"/>
              <a:gd name="connsiteX13" fmla="*/ 567690 w 1741170"/>
              <a:gd name="connsiteY13" fmla="*/ 739140 h 826770"/>
              <a:gd name="connsiteX14" fmla="*/ 636270 w 1741170"/>
              <a:gd name="connsiteY14" fmla="*/ 754380 h 826770"/>
              <a:gd name="connsiteX15" fmla="*/ 727710 w 1741170"/>
              <a:gd name="connsiteY15" fmla="*/ 754380 h 826770"/>
              <a:gd name="connsiteX16" fmla="*/ 815340 w 1741170"/>
              <a:gd name="connsiteY16" fmla="*/ 796290 h 826770"/>
              <a:gd name="connsiteX17" fmla="*/ 933450 w 1741170"/>
              <a:gd name="connsiteY17" fmla="*/ 826770 h 826770"/>
              <a:gd name="connsiteX18" fmla="*/ 1040130 w 1741170"/>
              <a:gd name="connsiteY18" fmla="*/ 784860 h 826770"/>
              <a:gd name="connsiteX19" fmla="*/ 1135380 w 1741170"/>
              <a:gd name="connsiteY19" fmla="*/ 765810 h 826770"/>
              <a:gd name="connsiteX20" fmla="*/ 1226820 w 1741170"/>
              <a:gd name="connsiteY20" fmla="*/ 758190 h 826770"/>
              <a:gd name="connsiteX21" fmla="*/ 1344930 w 1741170"/>
              <a:gd name="connsiteY21" fmla="*/ 674370 h 826770"/>
              <a:gd name="connsiteX22" fmla="*/ 1291590 w 1741170"/>
              <a:gd name="connsiteY22" fmla="*/ 628650 h 826770"/>
              <a:gd name="connsiteX23" fmla="*/ 1303020 w 1741170"/>
              <a:gd name="connsiteY23" fmla="*/ 571500 h 826770"/>
              <a:gd name="connsiteX24" fmla="*/ 1352550 w 1741170"/>
              <a:gd name="connsiteY24" fmla="*/ 567690 h 826770"/>
              <a:gd name="connsiteX25" fmla="*/ 1409700 w 1741170"/>
              <a:gd name="connsiteY25" fmla="*/ 598170 h 826770"/>
              <a:gd name="connsiteX26" fmla="*/ 1482090 w 1741170"/>
              <a:gd name="connsiteY26" fmla="*/ 556260 h 826770"/>
              <a:gd name="connsiteX27" fmla="*/ 1497330 w 1741170"/>
              <a:gd name="connsiteY27" fmla="*/ 518160 h 826770"/>
              <a:gd name="connsiteX28" fmla="*/ 1535430 w 1741170"/>
              <a:gd name="connsiteY28" fmla="*/ 514350 h 826770"/>
              <a:gd name="connsiteX29" fmla="*/ 1577340 w 1741170"/>
              <a:gd name="connsiteY29" fmla="*/ 483870 h 826770"/>
              <a:gd name="connsiteX30" fmla="*/ 1634490 w 1741170"/>
              <a:gd name="connsiteY30" fmla="*/ 449580 h 826770"/>
              <a:gd name="connsiteX31" fmla="*/ 1741170 w 1741170"/>
              <a:gd name="connsiteY31" fmla="*/ 449580 h 826770"/>
              <a:gd name="connsiteX32" fmla="*/ 1741170 w 1741170"/>
              <a:gd name="connsiteY32" fmla="*/ 415290 h 826770"/>
              <a:gd name="connsiteX33" fmla="*/ 1680210 w 1741170"/>
              <a:gd name="connsiteY33" fmla="*/ 339090 h 826770"/>
              <a:gd name="connsiteX34" fmla="*/ 1607820 w 1741170"/>
              <a:gd name="connsiteY34" fmla="*/ 354330 h 826770"/>
              <a:gd name="connsiteX35" fmla="*/ 1546860 w 1741170"/>
              <a:gd name="connsiteY35" fmla="*/ 350520 h 826770"/>
              <a:gd name="connsiteX36" fmla="*/ 1504950 w 1741170"/>
              <a:gd name="connsiteY36" fmla="*/ 361950 h 826770"/>
              <a:gd name="connsiteX37" fmla="*/ 1523173 w 1741170"/>
              <a:gd name="connsiteY37" fmla="*/ 303635 h 826770"/>
              <a:gd name="connsiteX38" fmla="*/ 1550315 w 1741170"/>
              <a:gd name="connsiteY38" fmla="*/ 253777 h 826770"/>
              <a:gd name="connsiteX39" fmla="*/ 1558954 w 1741170"/>
              <a:gd name="connsiteY39" fmla="*/ 236220 h 826770"/>
              <a:gd name="connsiteX40" fmla="*/ 1573530 w 1741170"/>
              <a:gd name="connsiteY40" fmla="*/ 213360 h 826770"/>
              <a:gd name="connsiteX41" fmla="*/ 1543050 w 1741170"/>
              <a:gd name="connsiteY41" fmla="*/ 160020 h 826770"/>
              <a:gd name="connsiteX42" fmla="*/ 1512570 w 1741170"/>
              <a:gd name="connsiteY42" fmla="*/ 182880 h 826770"/>
              <a:gd name="connsiteX43" fmla="*/ 1451610 w 1741170"/>
              <a:gd name="connsiteY43" fmla="*/ 129540 h 826770"/>
              <a:gd name="connsiteX44" fmla="*/ 1402080 w 1741170"/>
              <a:gd name="connsiteY44" fmla="*/ 163830 h 826770"/>
              <a:gd name="connsiteX45" fmla="*/ 1402080 w 1741170"/>
              <a:gd name="connsiteY45" fmla="*/ 201930 h 826770"/>
              <a:gd name="connsiteX46" fmla="*/ 1333500 w 1741170"/>
              <a:gd name="connsiteY46" fmla="*/ 209550 h 826770"/>
              <a:gd name="connsiteX47" fmla="*/ 1249680 w 1741170"/>
              <a:gd name="connsiteY47" fmla="*/ 236220 h 826770"/>
              <a:gd name="connsiteX48" fmla="*/ 1173480 w 1741170"/>
              <a:gd name="connsiteY48" fmla="*/ 232410 h 826770"/>
              <a:gd name="connsiteX49" fmla="*/ 1135380 w 1741170"/>
              <a:gd name="connsiteY49" fmla="*/ 220980 h 826770"/>
              <a:gd name="connsiteX50" fmla="*/ 1097280 w 1741170"/>
              <a:gd name="connsiteY50" fmla="*/ 190500 h 826770"/>
              <a:gd name="connsiteX51" fmla="*/ 1047750 w 1741170"/>
              <a:gd name="connsiteY51" fmla="*/ 163830 h 826770"/>
              <a:gd name="connsiteX52" fmla="*/ 1028700 w 1741170"/>
              <a:gd name="connsiteY52" fmla="*/ 148590 h 826770"/>
              <a:gd name="connsiteX53" fmla="*/ 948690 w 1741170"/>
              <a:gd name="connsiteY53" fmla="*/ 137160 h 826770"/>
              <a:gd name="connsiteX54" fmla="*/ 880110 w 1741170"/>
              <a:gd name="connsiteY54" fmla="*/ 144780 h 826770"/>
              <a:gd name="connsiteX55" fmla="*/ 800100 w 1741170"/>
              <a:gd name="connsiteY55" fmla="*/ 144780 h 826770"/>
              <a:gd name="connsiteX56" fmla="*/ 802921 w 1741170"/>
              <a:gd name="connsiteY56" fmla="*/ 41599 h 826770"/>
              <a:gd name="connsiteX57" fmla="*/ 662940 w 1741170"/>
              <a:gd name="connsiteY57" fmla="*/ 15240 h 826770"/>
              <a:gd name="connsiteX58" fmla="*/ 590550 w 1741170"/>
              <a:gd name="connsiteY58" fmla="*/ 0 h 826770"/>
              <a:gd name="connsiteX59" fmla="*/ 571500 w 1741170"/>
              <a:gd name="connsiteY59" fmla="*/ 45720 h 826770"/>
              <a:gd name="connsiteX60" fmla="*/ 560070 w 1741170"/>
              <a:gd name="connsiteY60" fmla="*/ 80010 h 826770"/>
              <a:gd name="connsiteX61" fmla="*/ 594360 w 1741170"/>
              <a:gd name="connsiteY61" fmla="*/ 129540 h 826770"/>
              <a:gd name="connsiteX62" fmla="*/ 533400 w 1741170"/>
              <a:gd name="connsiteY62" fmla="*/ 186690 h 826770"/>
              <a:gd name="connsiteX63" fmla="*/ 472440 w 1741170"/>
              <a:gd name="connsiteY63" fmla="*/ 175260 h 826770"/>
              <a:gd name="connsiteX64" fmla="*/ 430530 w 1741170"/>
              <a:gd name="connsiteY64" fmla="*/ 179070 h 826770"/>
              <a:gd name="connsiteX65" fmla="*/ 400050 w 1741170"/>
              <a:gd name="connsiteY65" fmla="*/ 186690 h 826770"/>
              <a:gd name="connsiteX66" fmla="*/ 392430 w 1741170"/>
              <a:gd name="connsiteY66" fmla="*/ 144780 h 826770"/>
              <a:gd name="connsiteX67" fmla="*/ 373380 w 1741170"/>
              <a:gd name="connsiteY67" fmla="*/ 160020 h 826770"/>
              <a:gd name="connsiteX68" fmla="*/ 358140 w 1741170"/>
              <a:gd name="connsiteY68" fmla="*/ 125730 h 826770"/>
              <a:gd name="connsiteX69" fmla="*/ 266700 w 1741170"/>
              <a:gd name="connsiteY69" fmla="*/ 102870 h 826770"/>
              <a:gd name="connsiteX70" fmla="*/ 222472 w 1741170"/>
              <a:gd name="connsiteY70" fmla="*/ 121064 h 826770"/>
              <a:gd name="connsiteX71" fmla="*/ 175260 w 1741170"/>
              <a:gd name="connsiteY71" fmla="*/ 148590 h 826770"/>
              <a:gd name="connsiteX72" fmla="*/ 151573 w 1741170"/>
              <a:gd name="connsiteY72" fmla="*/ 168261 h 826770"/>
              <a:gd name="connsiteX73" fmla="*/ 106680 w 1741170"/>
              <a:gd name="connsiteY73" fmla="*/ 186690 h 826770"/>
              <a:gd name="connsiteX74" fmla="*/ 72390 w 1741170"/>
              <a:gd name="connsiteY74" fmla="*/ 213360 h 826770"/>
              <a:gd name="connsiteX75" fmla="*/ 0 w 1741170"/>
              <a:gd name="connsiteY75" fmla="*/ 243840 h 826770"/>
              <a:gd name="connsiteX0" fmla="*/ 0 w 1741170"/>
              <a:gd name="connsiteY0" fmla="*/ 243840 h 826770"/>
              <a:gd name="connsiteX1" fmla="*/ 68580 w 1741170"/>
              <a:gd name="connsiteY1" fmla="*/ 342900 h 826770"/>
              <a:gd name="connsiteX2" fmla="*/ 95250 w 1741170"/>
              <a:gd name="connsiteY2" fmla="*/ 335280 h 826770"/>
              <a:gd name="connsiteX3" fmla="*/ 140970 w 1741170"/>
              <a:gd name="connsiteY3" fmla="*/ 369570 h 826770"/>
              <a:gd name="connsiteX4" fmla="*/ 179070 w 1741170"/>
              <a:gd name="connsiteY4" fmla="*/ 411480 h 826770"/>
              <a:gd name="connsiteX5" fmla="*/ 179070 w 1741170"/>
              <a:gd name="connsiteY5" fmla="*/ 483870 h 826770"/>
              <a:gd name="connsiteX6" fmla="*/ 175260 w 1741170"/>
              <a:gd name="connsiteY6" fmla="*/ 541020 h 826770"/>
              <a:gd name="connsiteX7" fmla="*/ 217170 w 1741170"/>
              <a:gd name="connsiteY7" fmla="*/ 575310 h 826770"/>
              <a:gd name="connsiteX8" fmla="*/ 297180 w 1741170"/>
              <a:gd name="connsiteY8" fmla="*/ 575310 h 826770"/>
              <a:gd name="connsiteX9" fmla="*/ 346710 w 1741170"/>
              <a:gd name="connsiteY9" fmla="*/ 605790 h 826770"/>
              <a:gd name="connsiteX10" fmla="*/ 457200 w 1741170"/>
              <a:gd name="connsiteY10" fmla="*/ 659130 h 826770"/>
              <a:gd name="connsiteX11" fmla="*/ 441960 w 1741170"/>
              <a:gd name="connsiteY11" fmla="*/ 689610 h 826770"/>
              <a:gd name="connsiteX12" fmla="*/ 468630 w 1741170"/>
              <a:gd name="connsiteY12" fmla="*/ 735330 h 826770"/>
              <a:gd name="connsiteX13" fmla="*/ 567690 w 1741170"/>
              <a:gd name="connsiteY13" fmla="*/ 739140 h 826770"/>
              <a:gd name="connsiteX14" fmla="*/ 636270 w 1741170"/>
              <a:gd name="connsiteY14" fmla="*/ 754380 h 826770"/>
              <a:gd name="connsiteX15" fmla="*/ 727710 w 1741170"/>
              <a:gd name="connsiteY15" fmla="*/ 754380 h 826770"/>
              <a:gd name="connsiteX16" fmla="*/ 815340 w 1741170"/>
              <a:gd name="connsiteY16" fmla="*/ 796290 h 826770"/>
              <a:gd name="connsiteX17" fmla="*/ 933450 w 1741170"/>
              <a:gd name="connsiteY17" fmla="*/ 826770 h 826770"/>
              <a:gd name="connsiteX18" fmla="*/ 1040130 w 1741170"/>
              <a:gd name="connsiteY18" fmla="*/ 784860 h 826770"/>
              <a:gd name="connsiteX19" fmla="*/ 1135380 w 1741170"/>
              <a:gd name="connsiteY19" fmla="*/ 765810 h 826770"/>
              <a:gd name="connsiteX20" fmla="*/ 1226820 w 1741170"/>
              <a:gd name="connsiteY20" fmla="*/ 758190 h 826770"/>
              <a:gd name="connsiteX21" fmla="*/ 1344930 w 1741170"/>
              <a:gd name="connsiteY21" fmla="*/ 674370 h 826770"/>
              <a:gd name="connsiteX22" fmla="*/ 1291590 w 1741170"/>
              <a:gd name="connsiteY22" fmla="*/ 628650 h 826770"/>
              <a:gd name="connsiteX23" fmla="*/ 1303020 w 1741170"/>
              <a:gd name="connsiteY23" fmla="*/ 571500 h 826770"/>
              <a:gd name="connsiteX24" fmla="*/ 1352550 w 1741170"/>
              <a:gd name="connsiteY24" fmla="*/ 567690 h 826770"/>
              <a:gd name="connsiteX25" fmla="*/ 1409700 w 1741170"/>
              <a:gd name="connsiteY25" fmla="*/ 598170 h 826770"/>
              <a:gd name="connsiteX26" fmla="*/ 1482090 w 1741170"/>
              <a:gd name="connsiteY26" fmla="*/ 556260 h 826770"/>
              <a:gd name="connsiteX27" fmla="*/ 1497330 w 1741170"/>
              <a:gd name="connsiteY27" fmla="*/ 518160 h 826770"/>
              <a:gd name="connsiteX28" fmla="*/ 1535430 w 1741170"/>
              <a:gd name="connsiteY28" fmla="*/ 514350 h 826770"/>
              <a:gd name="connsiteX29" fmla="*/ 1577340 w 1741170"/>
              <a:gd name="connsiteY29" fmla="*/ 483870 h 826770"/>
              <a:gd name="connsiteX30" fmla="*/ 1634490 w 1741170"/>
              <a:gd name="connsiteY30" fmla="*/ 449580 h 826770"/>
              <a:gd name="connsiteX31" fmla="*/ 1741170 w 1741170"/>
              <a:gd name="connsiteY31" fmla="*/ 449580 h 826770"/>
              <a:gd name="connsiteX32" fmla="*/ 1741170 w 1741170"/>
              <a:gd name="connsiteY32" fmla="*/ 415290 h 826770"/>
              <a:gd name="connsiteX33" fmla="*/ 1680210 w 1741170"/>
              <a:gd name="connsiteY33" fmla="*/ 339090 h 826770"/>
              <a:gd name="connsiteX34" fmla="*/ 1607820 w 1741170"/>
              <a:gd name="connsiteY34" fmla="*/ 354330 h 826770"/>
              <a:gd name="connsiteX35" fmla="*/ 1546860 w 1741170"/>
              <a:gd name="connsiteY35" fmla="*/ 350520 h 826770"/>
              <a:gd name="connsiteX36" fmla="*/ 1504950 w 1741170"/>
              <a:gd name="connsiteY36" fmla="*/ 361950 h 826770"/>
              <a:gd name="connsiteX37" fmla="*/ 1523173 w 1741170"/>
              <a:gd name="connsiteY37" fmla="*/ 303635 h 826770"/>
              <a:gd name="connsiteX38" fmla="*/ 1550315 w 1741170"/>
              <a:gd name="connsiteY38" fmla="*/ 253777 h 826770"/>
              <a:gd name="connsiteX39" fmla="*/ 1558954 w 1741170"/>
              <a:gd name="connsiteY39" fmla="*/ 236220 h 826770"/>
              <a:gd name="connsiteX40" fmla="*/ 1573530 w 1741170"/>
              <a:gd name="connsiteY40" fmla="*/ 213360 h 826770"/>
              <a:gd name="connsiteX41" fmla="*/ 1543050 w 1741170"/>
              <a:gd name="connsiteY41" fmla="*/ 160020 h 826770"/>
              <a:gd name="connsiteX42" fmla="*/ 1512570 w 1741170"/>
              <a:gd name="connsiteY42" fmla="*/ 182880 h 826770"/>
              <a:gd name="connsiteX43" fmla="*/ 1451610 w 1741170"/>
              <a:gd name="connsiteY43" fmla="*/ 129540 h 826770"/>
              <a:gd name="connsiteX44" fmla="*/ 1402080 w 1741170"/>
              <a:gd name="connsiteY44" fmla="*/ 163830 h 826770"/>
              <a:gd name="connsiteX45" fmla="*/ 1402080 w 1741170"/>
              <a:gd name="connsiteY45" fmla="*/ 201930 h 826770"/>
              <a:gd name="connsiteX46" fmla="*/ 1333500 w 1741170"/>
              <a:gd name="connsiteY46" fmla="*/ 209550 h 826770"/>
              <a:gd name="connsiteX47" fmla="*/ 1249680 w 1741170"/>
              <a:gd name="connsiteY47" fmla="*/ 236220 h 826770"/>
              <a:gd name="connsiteX48" fmla="*/ 1173480 w 1741170"/>
              <a:gd name="connsiteY48" fmla="*/ 232410 h 826770"/>
              <a:gd name="connsiteX49" fmla="*/ 1135380 w 1741170"/>
              <a:gd name="connsiteY49" fmla="*/ 220980 h 826770"/>
              <a:gd name="connsiteX50" fmla="*/ 1097280 w 1741170"/>
              <a:gd name="connsiteY50" fmla="*/ 190500 h 826770"/>
              <a:gd name="connsiteX51" fmla="*/ 1047750 w 1741170"/>
              <a:gd name="connsiteY51" fmla="*/ 163830 h 826770"/>
              <a:gd name="connsiteX52" fmla="*/ 1028700 w 1741170"/>
              <a:gd name="connsiteY52" fmla="*/ 148590 h 826770"/>
              <a:gd name="connsiteX53" fmla="*/ 948690 w 1741170"/>
              <a:gd name="connsiteY53" fmla="*/ 137160 h 826770"/>
              <a:gd name="connsiteX54" fmla="*/ 880110 w 1741170"/>
              <a:gd name="connsiteY54" fmla="*/ 144780 h 826770"/>
              <a:gd name="connsiteX55" fmla="*/ 800100 w 1741170"/>
              <a:gd name="connsiteY55" fmla="*/ 144780 h 826770"/>
              <a:gd name="connsiteX56" fmla="*/ 802921 w 1741170"/>
              <a:gd name="connsiteY56" fmla="*/ 41599 h 826770"/>
              <a:gd name="connsiteX57" fmla="*/ 662940 w 1741170"/>
              <a:gd name="connsiteY57" fmla="*/ 15240 h 826770"/>
              <a:gd name="connsiteX58" fmla="*/ 590550 w 1741170"/>
              <a:gd name="connsiteY58" fmla="*/ 0 h 826770"/>
              <a:gd name="connsiteX59" fmla="*/ 571500 w 1741170"/>
              <a:gd name="connsiteY59" fmla="*/ 45720 h 826770"/>
              <a:gd name="connsiteX60" fmla="*/ 560070 w 1741170"/>
              <a:gd name="connsiteY60" fmla="*/ 80010 h 826770"/>
              <a:gd name="connsiteX61" fmla="*/ 594360 w 1741170"/>
              <a:gd name="connsiteY61" fmla="*/ 129540 h 826770"/>
              <a:gd name="connsiteX62" fmla="*/ 533400 w 1741170"/>
              <a:gd name="connsiteY62" fmla="*/ 186690 h 826770"/>
              <a:gd name="connsiteX63" fmla="*/ 472440 w 1741170"/>
              <a:gd name="connsiteY63" fmla="*/ 175260 h 826770"/>
              <a:gd name="connsiteX64" fmla="*/ 430530 w 1741170"/>
              <a:gd name="connsiteY64" fmla="*/ 179070 h 826770"/>
              <a:gd name="connsiteX65" fmla="*/ 400050 w 1741170"/>
              <a:gd name="connsiteY65" fmla="*/ 186690 h 826770"/>
              <a:gd name="connsiteX66" fmla="*/ 392430 w 1741170"/>
              <a:gd name="connsiteY66" fmla="*/ 144780 h 826770"/>
              <a:gd name="connsiteX67" fmla="*/ 373380 w 1741170"/>
              <a:gd name="connsiteY67" fmla="*/ 160020 h 826770"/>
              <a:gd name="connsiteX68" fmla="*/ 358140 w 1741170"/>
              <a:gd name="connsiteY68" fmla="*/ 125730 h 826770"/>
              <a:gd name="connsiteX69" fmla="*/ 266700 w 1741170"/>
              <a:gd name="connsiteY69" fmla="*/ 102870 h 826770"/>
              <a:gd name="connsiteX70" fmla="*/ 222472 w 1741170"/>
              <a:gd name="connsiteY70" fmla="*/ 121064 h 826770"/>
              <a:gd name="connsiteX71" fmla="*/ 175260 w 1741170"/>
              <a:gd name="connsiteY71" fmla="*/ 148590 h 826770"/>
              <a:gd name="connsiteX72" fmla="*/ 151573 w 1741170"/>
              <a:gd name="connsiteY72" fmla="*/ 168261 h 826770"/>
              <a:gd name="connsiteX73" fmla="*/ 114631 w 1741170"/>
              <a:gd name="connsiteY73" fmla="*/ 205194 h 826770"/>
              <a:gd name="connsiteX74" fmla="*/ 72390 w 1741170"/>
              <a:gd name="connsiteY74" fmla="*/ 213360 h 826770"/>
              <a:gd name="connsiteX75" fmla="*/ 0 w 1741170"/>
              <a:gd name="connsiteY75" fmla="*/ 243840 h 826770"/>
              <a:gd name="connsiteX0" fmla="*/ 0 w 1741170"/>
              <a:gd name="connsiteY0" fmla="*/ 243840 h 826770"/>
              <a:gd name="connsiteX1" fmla="*/ 68580 w 1741170"/>
              <a:gd name="connsiteY1" fmla="*/ 342900 h 826770"/>
              <a:gd name="connsiteX2" fmla="*/ 95250 w 1741170"/>
              <a:gd name="connsiteY2" fmla="*/ 335280 h 826770"/>
              <a:gd name="connsiteX3" fmla="*/ 140970 w 1741170"/>
              <a:gd name="connsiteY3" fmla="*/ 369570 h 826770"/>
              <a:gd name="connsiteX4" fmla="*/ 179070 w 1741170"/>
              <a:gd name="connsiteY4" fmla="*/ 411480 h 826770"/>
              <a:gd name="connsiteX5" fmla="*/ 179070 w 1741170"/>
              <a:gd name="connsiteY5" fmla="*/ 483870 h 826770"/>
              <a:gd name="connsiteX6" fmla="*/ 175260 w 1741170"/>
              <a:gd name="connsiteY6" fmla="*/ 541020 h 826770"/>
              <a:gd name="connsiteX7" fmla="*/ 217170 w 1741170"/>
              <a:gd name="connsiteY7" fmla="*/ 575310 h 826770"/>
              <a:gd name="connsiteX8" fmla="*/ 297180 w 1741170"/>
              <a:gd name="connsiteY8" fmla="*/ 575310 h 826770"/>
              <a:gd name="connsiteX9" fmla="*/ 346710 w 1741170"/>
              <a:gd name="connsiteY9" fmla="*/ 605790 h 826770"/>
              <a:gd name="connsiteX10" fmla="*/ 457200 w 1741170"/>
              <a:gd name="connsiteY10" fmla="*/ 659130 h 826770"/>
              <a:gd name="connsiteX11" fmla="*/ 441960 w 1741170"/>
              <a:gd name="connsiteY11" fmla="*/ 689610 h 826770"/>
              <a:gd name="connsiteX12" fmla="*/ 468630 w 1741170"/>
              <a:gd name="connsiteY12" fmla="*/ 735330 h 826770"/>
              <a:gd name="connsiteX13" fmla="*/ 567690 w 1741170"/>
              <a:gd name="connsiteY13" fmla="*/ 739140 h 826770"/>
              <a:gd name="connsiteX14" fmla="*/ 636270 w 1741170"/>
              <a:gd name="connsiteY14" fmla="*/ 754380 h 826770"/>
              <a:gd name="connsiteX15" fmla="*/ 727710 w 1741170"/>
              <a:gd name="connsiteY15" fmla="*/ 754380 h 826770"/>
              <a:gd name="connsiteX16" fmla="*/ 815340 w 1741170"/>
              <a:gd name="connsiteY16" fmla="*/ 796290 h 826770"/>
              <a:gd name="connsiteX17" fmla="*/ 933450 w 1741170"/>
              <a:gd name="connsiteY17" fmla="*/ 826770 h 826770"/>
              <a:gd name="connsiteX18" fmla="*/ 1040130 w 1741170"/>
              <a:gd name="connsiteY18" fmla="*/ 784860 h 826770"/>
              <a:gd name="connsiteX19" fmla="*/ 1135380 w 1741170"/>
              <a:gd name="connsiteY19" fmla="*/ 765810 h 826770"/>
              <a:gd name="connsiteX20" fmla="*/ 1226820 w 1741170"/>
              <a:gd name="connsiteY20" fmla="*/ 758190 h 826770"/>
              <a:gd name="connsiteX21" fmla="*/ 1344930 w 1741170"/>
              <a:gd name="connsiteY21" fmla="*/ 674370 h 826770"/>
              <a:gd name="connsiteX22" fmla="*/ 1291590 w 1741170"/>
              <a:gd name="connsiteY22" fmla="*/ 628650 h 826770"/>
              <a:gd name="connsiteX23" fmla="*/ 1303020 w 1741170"/>
              <a:gd name="connsiteY23" fmla="*/ 571500 h 826770"/>
              <a:gd name="connsiteX24" fmla="*/ 1352550 w 1741170"/>
              <a:gd name="connsiteY24" fmla="*/ 567690 h 826770"/>
              <a:gd name="connsiteX25" fmla="*/ 1409700 w 1741170"/>
              <a:gd name="connsiteY25" fmla="*/ 598170 h 826770"/>
              <a:gd name="connsiteX26" fmla="*/ 1482090 w 1741170"/>
              <a:gd name="connsiteY26" fmla="*/ 556260 h 826770"/>
              <a:gd name="connsiteX27" fmla="*/ 1497330 w 1741170"/>
              <a:gd name="connsiteY27" fmla="*/ 518160 h 826770"/>
              <a:gd name="connsiteX28" fmla="*/ 1535430 w 1741170"/>
              <a:gd name="connsiteY28" fmla="*/ 514350 h 826770"/>
              <a:gd name="connsiteX29" fmla="*/ 1577340 w 1741170"/>
              <a:gd name="connsiteY29" fmla="*/ 483870 h 826770"/>
              <a:gd name="connsiteX30" fmla="*/ 1634490 w 1741170"/>
              <a:gd name="connsiteY30" fmla="*/ 449580 h 826770"/>
              <a:gd name="connsiteX31" fmla="*/ 1741170 w 1741170"/>
              <a:gd name="connsiteY31" fmla="*/ 449580 h 826770"/>
              <a:gd name="connsiteX32" fmla="*/ 1741170 w 1741170"/>
              <a:gd name="connsiteY32" fmla="*/ 415290 h 826770"/>
              <a:gd name="connsiteX33" fmla="*/ 1680210 w 1741170"/>
              <a:gd name="connsiteY33" fmla="*/ 339090 h 826770"/>
              <a:gd name="connsiteX34" fmla="*/ 1607820 w 1741170"/>
              <a:gd name="connsiteY34" fmla="*/ 354330 h 826770"/>
              <a:gd name="connsiteX35" fmla="*/ 1546860 w 1741170"/>
              <a:gd name="connsiteY35" fmla="*/ 350520 h 826770"/>
              <a:gd name="connsiteX36" fmla="*/ 1504950 w 1741170"/>
              <a:gd name="connsiteY36" fmla="*/ 361950 h 826770"/>
              <a:gd name="connsiteX37" fmla="*/ 1523173 w 1741170"/>
              <a:gd name="connsiteY37" fmla="*/ 303635 h 826770"/>
              <a:gd name="connsiteX38" fmla="*/ 1550315 w 1741170"/>
              <a:gd name="connsiteY38" fmla="*/ 253777 h 826770"/>
              <a:gd name="connsiteX39" fmla="*/ 1558954 w 1741170"/>
              <a:gd name="connsiteY39" fmla="*/ 236220 h 826770"/>
              <a:gd name="connsiteX40" fmla="*/ 1573530 w 1741170"/>
              <a:gd name="connsiteY40" fmla="*/ 213360 h 826770"/>
              <a:gd name="connsiteX41" fmla="*/ 1543050 w 1741170"/>
              <a:gd name="connsiteY41" fmla="*/ 160020 h 826770"/>
              <a:gd name="connsiteX42" fmla="*/ 1512570 w 1741170"/>
              <a:gd name="connsiteY42" fmla="*/ 182880 h 826770"/>
              <a:gd name="connsiteX43" fmla="*/ 1451610 w 1741170"/>
              <a:gd name="connsiteY43" fmla="*/ 129540 h 826770"/>
              <a:gd name="connsiteX44" fmla="*/ 1402080 w 1741170"/>
              <a:gd name="connsiteY44" fmla="*/ 163830 h 826770"/>
              <a:gd name="connsiteX45" fmla="*/ 1402080 w 1741170"/>
              <a:gd name="connsiteY45" fmla="*/ 201930 h 826770"/>
              <a:gd name="connsiteX46" fmla="*/ 1333500 w 1741170"/>
              <a:gd name="connsiteY46" fmla="*/ 209550 h 826770"/>
              <a:gd name="connsiteX47" fmla="*/ 1249680 w 1741170"/>
              <a:gd name="connsiteY47" fmla="*/ 236220 h 826770"/>
              <a:gd name="connsiteX48" fmla="*/ 1173480 w 1741170"/>
              <a:gd name="connsiteY48" fmla="*/ 232410 h 826770"/>
              <a:gd name="connsiteX49" fmla="*/ 1135380 w 1741170"/>
              <a:gd name="connsiteY49" fmla="*/ 220980 h 826770"/>
              <a:gd name="connsiteX50" fmla="*/ 1097280 w 1741170"/>
              <a:gd name="connsiteY50" fmla="*/ 190500 h 826770"/>
              <a:gd name="connsiteX51" fmla="*/ 1047750 w 1741170"/>
              <a:gd name="connsiteY51" fmla="*/ 163830 h 826770"/>
              <a:gd name="connsiteX52" fmla="*/ 1028700 w 1741170"/>
              <a:gd name="connsiteY52" fmla="*/ 148590 h 826770"/>
              <a:gd name="connsiteX53" fmla="*/ 948690 w 1741170"/>
              <a:gd name="connsiteY53" fmla="*/ 137160 h 826770"/>
              <a:gd name="connsiteX54" fmla="*/ 880110 w 1741170"/>
              <a:gd name="connsiteY54" fmla="*/ 144780 h 826770"/>
              <a:gd name="connsiteX55" fmla="*/ 800100 w 1741170"/>
              <a:gd name="connsiteY55" fmla="*/ 144780 h 826770"/>
              <a:gd name="connsiteX56" fmla="*/ 802921 w 1741170"/>
              <a:gd name="connsiteY56" fmla="*/ 41599 h 826770"/>
              <a:gd name="connsiteX57" fmla="*/ 662940 w 1741170"/>
              <a:gd name="connsiteY57" fmla="*/ 15240 h 826770"/>
              <a:gd name="connsiteX58" fmla="*/ 590550 w 1741170"/>
              <a:gd name="connsiteY58" fmla="*/ 0 h 826770"/>
              <a:gd name="connsiteX59" fmla="*/ 571500 w 1741170"/>
              <a:gd name="connsiteY59" fmla="*/ 45720 h 826770"/>
              <a:gd name="connsiteX60" fmla="*/ 560070 w 1741170"/>
              <a:gd name="connsiteY60" fmla="*/ 80010 h 826770"/>
              <a:gd name="connsiteX61" fmla="*/ 594360 w 1741170"/>
              <a:gd name="connsiteY61" fmla="*/ 129540 h 826770"/>
              <a:gd name="connsiteX62" fmla="*/ 559907 w 1741170"/>
              <a:gd name="connsiteY62" fmla="*/ 186689 h 826770"/>
              <a:gd name="connsiteX63" fmla="*/ 472440 w 1741170"/>
              <a:gd name="connsiteY63" fmla="*/ 175260 h 826770"/>
              <a:gd name="connsiteX64" fmla="*/ 430530 w 1741170"/>
              <a:gd name="connsiteY64" fmla="*/ 179070 h 826770"/>
              <a:gd name="connsiteX65" fmla="*/ 400050 w 1741170"/>
              <a:gd name="connsiteY65" fmla="*/ 186690 h 826770"/>
              <a:gd name="connsiteX66" fmla="*/ 392430 w 1741170"/>
              <a:gd name="connsiteY66" fmla="*/ 144780 h 826770"/>
              <a:gd name="connsiteX67" fmla="*/ 373380 w 1741170"/>
              <a:gd name="connsiteY67" fmla="*/ 160020 h 826770"/>
              <a:gd name="connsiteX68" fmla="*/ 358140 w 1741170"/>
              <a:gd name="connsiteY68" fmla="*/ 125730 h 826770"/>
              <a:gd name="connsiteX69" fmla="*/ 266700 w 1741170"/>
              <a:gd name="connsiteY69" fmla="*/ 102870 h 826770"/>
              <a:gd name="connsiteX70" fmla="*/ 222472 w 1741170"/>
              <a:gd name="connsiteY70" fmla="*/ 121064 h 826770"/>
              <a:gd name="connsiteX71" fmla="*/ 175260 w 1741170"/>
              <a:gd name="connsiteY71" fmla="*/ 148590 h 826770"/>
              <a:gd name="connsiteX72" fmla="*/ 151573 w 1741170"/>
              <a:gd name="connsiteY72" fmla="*/ 168261 h 826770"/>
              <a:gd name="connsiteX73" fmla="*/ 114631 w 1741170"/>
              <a:gd name="connsiteY73" fmla="*/ 205194 h 826770"/>
              <a:gd name="connsiteX74" fmla="*/ 72390 w 1741170"/>
              <a:gd name="connsiteY74" fmla="*/ 213360 h 826770"/>
              <a:gd name="connsiteX75" fmla="*/ 0 w 1741170"/>
              <a:gd name="connsiteY75" fmla="*/ 243840 h 826770"/>
              <a:gd name="connsiteX0" fmla="*/ 0 w 1741170"/>
              <a:gd name="connsiteY0" fmla="*/ 230623 h 813553"/>
              <a:gd name="connsiteX1" fmla="*/ 68580 w 1741170"/>
              <a:gd name="connsiteY1" fmla="*/ 329683 h 813553"/>
              <a:gd name="connsiteX2" fmla="*/ 95250 w 1741170"/>
              <a:gd name="connsiteY2" fmla="*/ 322063 h 813553"/>
              <a:gd name="connsiteX3" fmla="*/ 140970 w 1741170"/>
              <a:gd name="connsiteY3" fmla="*/ 356353 h 813553"/>
              <a:gd name="connsiteX4" fmla="*/ 179070 w 1741170"/>
              <a:gd name="connsiteY4" fmla="*/ 398263 h 813553"/>
              <a:gd name="connsiteX5" fmla="*/ 179070 w 1741170"/>
              <a:gd name="connsiteY5" fmla="*/ 470653 h 813553"/>
              <a:gd name="connsiteX6" fmla="*/ 175260 w 1741170"/>
              <a:gd name="connsiteY6" fmla="*/ 527803 h 813553"/>
              <a:gd name="connsiteX7" fmla="*/ 217170 w 1741170"/>
              <a:gd name="connsiteY7" fmla="*/ 562093 h 813553"/>
              <a:gd name="connsiteX8" fmla="*/ 297180 w 1741170"/>
              <a:gd name="connsiteY8" fmla="*/ 562093 h 813553"/>
              <a:gd name="connsiteX9" fmla="*/ 346710 w 1741170"/>
              <a:gd name="connsiteY9" fmla="*/ 592573 h 813553"/>
              <a:gd name="connsiteX10" fmla="*/ 457200 w 1741170"/>
              <a:gd name="connsiteY10" fmla="*/ 645913 h 813553"/>
              <a:gd name="connsiteX11" fmla="*/ 441960 w 1741170"/>
              <a:gd name="connsiteY11" fmla="*/ 676393 h 813553"/>
              <a:gd name="connsiteX12" fmla="*/ 468630 w 1741170"/>
              <a:gd name="connsiteY12" fmla="*/ 722113 h 813553"/>
              <a:gd name="connsiteX13" fmla="*/ 567690 w 1741170"/>
              <a:gd name="connsiteY13" fmla="*/ 725923 h 813553"/>
              <a:gd name="connsiteX14" fmla="*/ 636270 w 1741170"/>
              <a:gd name="connsiteY14" fmla="*/ 741163 h 813553"/>
              <a:gd name="connsiteX15" fmla="*/ 727710 w 1741170"/>
              <a:gd name="connsiteY15" fmla="*/ 741163 h 813553"/>
              <a:gd name="connsiteX16" fmla="*/ 815340 w 1741170"/>
              <a:gd name="connsiteY16" fmla="*/ 783073 h 813553"/>
              <a:gd name="connsiteX17" fmla="*/ 933450 w 1741170"/>
              <a:gd name="connsiteY17" fmla="*/ 813553 h 813553"/>
              <a:gd name="connsiteX18" fmla="*/ 1040130 w 1741170"/>
              <a:gd name="connsiteY18" fmla="*/ 771643 h 813553"/>
              <a:gd name="connsiteX19" fmla="*/ 1135380 w 1741170"/>
              <a:gd name="connsiteY19" fmla="*/ 752593 h 813553"/>
              <a:gd name="connsiteX20" fmla="*/ 1226820 w 1741170"/>
              <a:gd name="connsiteY20" fmla="*/ 744973 h 813553"/>
              <a:gd name="connsiteX21" fmla="*/ 1344930 w 1741170"/>
              <a:gd name="connsiteY21" fmla="*/ 661153 h 813553"/>
              <a:gd name="connsiteX22" fmla="*/ 1291590 w 1741170"/>
              <a:gd name="connsiteY22" fmla="*/ 615433 h 813553"/>
              <a:gd name="connsiteX23" fmla="*/ 1303020 w 1741170"/>
              <a:gd name="connsiteY23" fmla="*/ 558283 h 813553"/>
              <a:gd name="connsiteX24" fmla="*/ 1352550 w 1741170"/>
              <a:gd name="connsiteY24" fmla="*/ 554473 h 813553"/>
              <a:gd name="connsiteX25" fmla="*/ 1409700 w 1741170"/>
              <a:gd name="connsiteY25" fmla="*/ 584953 h 813553"/>
              <a:gd name="connsiteX26" fmla="*/ 1482090 w 1741170"/>
              <a:gd name="connsiteY26" fmla="*/ 543043 h 813553"/>
              <a:gd name="connsiteX27" fmla="*/ 1497330 w 1741170"/>
              <a:gd name="connsiteY27" fmla="*/ 504943 h 813553"/>
              <a:gd name="connsiteX28" fmla="*/ 1535430 w 1741170"/>
              <a:gd name="connsiteY28" fmla="*/ 501133 h 813553"/>
              <a:gd name="connsiteX29" fmla="*/ 1577340 w 1741170"/>
              <a:gd name="connsiteY29" fmla="*/ 470653 h 813553"/>
              <a:gd name="connsiteX30" fmla="*/ 1634490 w 1741170"/>
              <a:gd name="connsiteY30" fmla="*/ 436363 h 813553"/>
              <a:gd name="connsiteX31" fmla="*/ 1741170 w 1741170"/>
              <a:gd name="connsiteY31" fmla="*/ 436363 h 813553"/>
              <a:gd name="connsiteX32" fmla="*/ 1741170 w 1741170"/>
              <a:gd name="connsiteY32" fmla="*/ 402073 h 813553"/>
              <a:gd name="connsiteX33" fmla="*/ 1680210 w 1741170"/>
              <a:gd name="connsiteY33" fmla="*/ 325873 h 813553"/>
              <a:gd name="connsiteX34" fmla="*/ 1607820 w 1741170"/>
              <a:gd name="connsiteY34" fmla="*/ 341113 h 813553"/>
              <a:gd name="connsiteX35" fmla="*/ 1546860 w 1741170"/>
              <a:gd name="connsiteY35" fmla="*/ 337303 h 813553"/>
              <a:gd name="connsiteX36" fmla="*/ 1504950 w 1741170"/>
              <a:gd name="connsiteY36" fmla="*/ 348733 h 813553"/>
              <a:gd name="connsiteX37" fmla="*/ 1523173 w 1741170"/>
              <a:gd name="connsiteY37" fmla="*/ 290418 h 813553"/>
              <a:gd name="connsiteX38" fmla="*/ 1550315 w 1741170"/>
              <a:gd name="connsiteY38" fmla="*/ 240560 h 813553"/>
              <a:gd name="connsiteX39" fmla="*/ 1558954 w 1741170"/>
              <a:gd name="connsiteY39" fmla="*/ 223003 h 813553"/>
              <a:gd name="connsiteX40" fmla="*/ 1573530 w 1741170"/>
              <a:gd name="connsiteY40" fmla="*/ 200143 h 813553"/>
              <a:gd name="connsiteX41" fmla="*/ 1543050 w 1741170"/>
              <a:gd name="connsiteY41" fmla="*/ 146803 h 813553"/>
              <a:gd name="connsiteX42" fmla="*/ 1512570 w 1741170"/>
              <a:gd name="connsiteY42" fmla="*/ 169663 h 813553"/>
              <a:gd name="connsiteX43" fmla="*/ 1451610 w 1741170"/>
              <a:gd name="connsiteY43" fmla="*/ 116323 h 813553"/>
              <a:gd name="connsiteX44" fmla="*/ 1402080 w 1741170"/>
              <a:gd name="connsiteY44" fmla="*/ 150613 h 813553"/>
              <a:gd name="connsiteX45" fmla="*/ 1402080 w 1741170"/>
              <a:gd name="connsiteY45" fmla="*/ 188713 h 813553"/>
              <a:gd name="connsiteX46" fmla="*/ 1333500 w 1741170"/>
              <a:gd name="connsiteY46" fmla="*/ 196333 h 813553"/>
              <a:gd name="connsiteX47" fmla="*/ 1249680 w 1741170"/>
              <a:gd name="connsiteY47" fmla="*/ 223003 h 813553"/>
              <a:gd name="connsiteX48" fmla="*/ 1173480 w 1741170"/>
              <a:gd name="connsiteY48" fmla="*/ 219193 h 813553"/>
              <a:gd name="connsiteX49" fmla="*/ 1135380 w 1741170"/>
              <a:gd name="connsiteY49" fmla="*/ 207763 h 813553"/>
              <a:gd name="connsiteX50" fmla="*/ 1097280 w 1741170"/>
              <a:gd name="connsiteY50" fmla="*/ 177283 h 813553"/>
              <a:gd name="connsiteX51" fmla="*/ 1047750 w 1741170"/>
              <a:gd name="connsiteY51" fmla="*/ 150613 h 813553"/>
              <a:gd name="connsiteX52" fmla="*/ 1028700 w 1741170"/>
              <a:gd name="connsiteY52" fmla="*/ 135373 h 813553"/>
              <a:gd name="connsiteX53" fmla="*/ 948690 w 1741170"/>
              <a:gd name="connsiteY53" fmla="*/ 123943 h 813553"/>
              <a:gd name="connsiteX54" fmla="*/ 880110 w 1741170"/>
              <a:gd name="connsiteY54" fmla="*/ 131563 h 813553"/>
              <a:gd name="connsiteX55" fmla="*/ 800100 w 1741170"/>
              <a:gd name="connsiteY55" fmla="*/ 131563 h 813553"/>
              <a:gd name="connsiteX56" fmla="*/ 802921 w 1741170"/>
              <a:gd name="connsiteY56" fmla="*/ 28382 h 813553"/>
              <a:gd name="connsiteX57" fmla="*/ 662940 w 1741170"/>
              <a:gd name="connsiteY57" fmla="*/ 2023 h 813553"/>
              <a:gd name="connsiteX58" fmla="*/ 601153 w 1741170"/>
              <a:gd name="connsiteY58" fmla="*/ 0 h 813553"/>
              <a:gd name="connsiteX59" fmla="*/ 571500 w 1741170"/>
              <a:gd name="connsiteY59" fmla="*/ 32503 h 813553"/>
              <a:gd name="connsiteX60" fmla="*/ 560070 w 1741170"/>
              <a:gd name="connsiteY60" fmla="*/ 66793 h 813553"/>
              <a:gd name="connsiteX61" fmla="*/ 594360 w 1741170"/>
              <a:gd name="connsiteY61" fmla="*/ 116323 h 813553"/>
              <a:gd name="connsiteX62" fmla="*/ 559907 w 1741170"/>
              <a:gd name="connsiteY62" fmla="*/ 173472 h 813553"/>
              <a:gd name="connsiteX63" fmla="*/ 472440 w 1741170"/>
              <a:gd name="connsiteY63" fmla="*/ 162043 h 813553"/>
              <a:gd name="connsiteX64" fmla="*/ 430530 w 1741170"/>
              <a:gd name="connsiteY64" fmla="*/ 165853 h 813553"/>
              <a:gd name="connsiteX65" fmla="*/ 400050 w 1741170"/>
              <a:gd name="connsiteY65" fmla="*/ 173473 h 813553"/>
              <a:gd name="connsiteX66" fmla="*/ 392430 w 1741170"/>
              <a:gd name="connsiteY66" fmla="*/ 131563 h 813553"/>
              <a:gd name="connsiteX67" fmla="*/ 373380 w 1741170"/>
              <a:gd name="connsiteY67" fmla="*/ 146803 h 813553"/>
              <a:gd name="connsiteX68" fmla="*/ 358140 w 1741170"/>
              <a:gd name="connsiteY68" fmla="*/ 112513 h 813553"/>
              <a:gd name="connsiteX69" fmla="*/ 266700 w 1741170"/>
              <a:gd name="connsiteY69" fmla="*/ 89653 h 813553"/>
              <a:gd name="connsiteX70" fmla="*/ 222472 w 1741170"/>
              <a:gd name="connsiteY70" fmla="*/ 107847 h 813553"/>
              <a:gd name="connsiteX71" fmla="*/ 175260 w 1741170"/>
              <a:gd name="connsiteY71" fmla="*/ 135373 h 813553"/>
              <a:gd name="connsiteX72" fmla="*/ 151573 w 1741170"/>
              <a:gd name="connsiteY72" fmla="*/ 155044 h 813553"/>
              <a:gd name="connsiteX73" fmla="*/ 114631 w 1741170"/>
              <a:gd name="connsiteY73" fmla="*/ 191977 h 813553"/>
              <a:gd name="connsiteX74" fmla="*/ 72390 w 1741170"/>
              <a:gd name="connsiteY74" fmla="*/ 200143 h 813553"/>
              <a:gd name="connsiteX75" fmla="*/ 0 w 1741170"/>
              <a:gd name="connsiteY75" fmla="*/ 230623 h 813553"/>
              <a:gd name="connsiteX0" fmla="*/ 0 w 1741170"/>
              <a:gd name="connsiteY0" fmla="*/ 230623 h 813553"/>
              <a:gd name="connsiteX1" fmla="*/ 68580 w 1741170"/>
              <a:gd name="connsiteY1" fmla="*/ 329683 h 813553"/>
              <a:gd name="connsiteX2" fmla="*/ 95250 w 1741170"/>
              <a:gd name="connsiteY2" fmla="*/ 322063 h 813553"/>
              <a:gd name="connsiteX3" fmla="*/ 140970 w 1741170"/>
              <a:gd name="connsiteY3" fmla="*/ 356353 h 813553"/>
              <a:gd name="connsiteX4" fmla="*/ 179070 w 1741170"/>
              <a:gd name="connsiteY4" fmla="*/ 398263 h 813553"/>
              <a:gd name="connsiteX5" fmla="*/ 179070 w 1741170"/>
              <a:gd name="connsiteY5" fmla="*/ 470653 h 813553"/>
              <a:gd name="connsiteX6" fmla="*/ 175260 w 1741170"/>
              <a:gd name="connsiteY6" fmla="*/ 527803 h 813553"/>
              <a:gd name="connsiteX7" fmla="*/ 217170 w 1741170"/>
              <a:gd name="connsiteY7" fmla="*/ 562093 h 813553"/>
              <a:gd name="connsiteX8" fmla="*/ 297180 w 1741170"/>
              <a:gd name="connsiteY8" fmla="*/ 562093 h 813553"/>
              <a:gd name="connsiteX9" fmla="*/ 346710 w 1741170"/>
              <a:gd name="connsiteY9" fmla="*/ 592573 h 813553"/>
              <a:gd name="connsiteX10" fmla="*/ 457200 w 1741170"/>
              <a:gd name="connsiteY10" fmla="*/ 645913 h 813553"/>
              <a:gd name="connsiteX11" fmla="*/ 441960 w 1741170"/>
              <a:gd name="connsiteY11" fmla="*/ 676393 h 813553"/>
              <a:gd name="connsiteX12" fmla="*/ 468630 w 1741170"/>
              <a:gd name="connsiteY12" fmla="*/ 722113 h 813553"/>
              <a:gd name="connsiteX13" fmla="*/ 567690 w 1741170"/>
              <a:gd name="connsiteY13" fmla="*/ 725923 h 813553"/>
              <a:gd name="connsiteX14" fmla="*/ 636270 w 1741170"/>
              <a:gd name="connsiteY14" fmla="*/ 741163 h 813553"/>
              <a:gd name="connsiteX15" fmla="*/ 727710 w 1741170"/>
              <a:gd name="connsiteY15" fmla="*/ 741163 h 813553"/>
              <a:gd name="connsiteX16" fmla="*/ 815340 w 1741170"/>
              <a:gd name="connsiteY16" fmla="*/ 783073 h 813553"/>
              <a:gd name="connsiteX17" fmla="*/ 933450 w 1741170"/>
              <a:gd name="connsiteY17" fmla="*/ 813553 h 813553"/>
              <a:gd name="connsiteX18" fmla="*/ 1040130 w 1741170"/>
              <a:gd name="connsiteY18" fmla="*/ 771643 h 813553"/>
              <a:gd name="connsiteX19" fmla="*/ 1135380 w 1741170"/>
              <a:gd name="connsiteY19" fmla="*/ 752593 h 813553"/>
              <a:gd name="connsiteX20" fmla="*/ 1226820 w 1741170"/>
              <a:gd name="connsiteY20" fmla="*/ 744973 h 813553"/>
              <a:gd name="connsiteX21" fmla="*/ 1326375 w 1741170"/>
              <a:gd name="connsiteY21" fmla="*/ 653223 h 813553"/>
              <a:gd name="connsiteX22" fmla="*/ 1291590 w 1741170"/>
              <a:gd name="connsiteY22" fmla="*/ 615433 h 813553"/>
              <a:gd name="connsiteX23" fmla="*/ 1303020 w 1741170"/>
              <a:gd name="connsiteY23" fmla="*/ 558283 h 813553"/>
              <a:gd name="connsiteX24" fmla="*/ 1352550 w 1741170"/>
              <a:gd name="connsiteY24" fmla="*/ 554473 h 813553"/>
              <a:gd name="connsiteX25" fmla="*/ 1409700 w 1741170"/>
              <a:gd name="connsiteY25" fmla="*/ 584953 h 813553"/>
              <a:gd name="connsiteX26" fmla="*/ 1482090 w 1741170"/>
              <a:gd name="connsiteY26" fmla="*/ 543043 h 813553"/>
              <a:gd name="connsiteX27" fmla="*/ 1497330 w 1741170"/>
              <a:gd name="connsiteY27" fmla="*/ 504943 h 813553"/>
              <a:gd name="connsiteX28" fmla="*/ 1535430 w 1741170"/>
              <a:gd name="connsiteY28" fmla="*/ 501133 h 813553"/>
              <a:gd name="connsiteX29" fmla="*/ 1577340 w 1741170"/>
              <a:gd name="connsiteY29" fmla="*/ 470653 h 813553"/>
              <a:gd name="connsiteX30" fmla="*/ 1634490 w 1741170"/>
              <a:gd name="connsiteY30" fmla="*/ 436363 h 813553"/>
              <a:gd name="connsiteX31" fmla="*/ 1741170 w 1741170"/>
              <a:gd name="connsiteY31" fmla="*/ 436363 h 813553"/>
              <a:gd name="connsiteX32" fmla="*/ 1741170 w 1741170"/>
              <a:gd name="connsiteY32" fmla="*/ 402073 h 813553"/>
              <a:gd name="connsiteX33" fmla="*/ 1680210 w 1741170"/>
              <a:gd name="connsiteY33" fmla="*/ 325873 h 813553"/>
              <a:gd name="connsiteX34" fmla="*/ 1607820 w 1741170"/>
              <a:gd name="connsiteY34" fmla="*/ 341113 h 813553"/>
              <a:gd name="connsiteX35" fmla="*/ 1546860 w 1741170"/>
              <a:gd name="connsiteY35" fmla="*/ 337303 h 813553"/>
              <a:gd name="connsiteX36" fmla="*/ 1504950 w 1741170"/>
              <a:gd name="connsiteY36" fmla="*/ 348733 h 813553"/>
              <a:gd name="connsiteX37" fmla="*/ 1523173 w 1741170"/>
              <a:gd name="connsiteY37" fmla="*/ 290418 h 813553"/>
              <a:gd name="connsiteX38" fmla="*/ 1550315 w 1741170"/>
              <a:gd name="connsiteY38" fmla="*/ 240560 h 813553"/>
              <a:gd name="connsiteX39" fmla="*/ 1558954 w 1741170"/>
              <a:gd name="connsiteY39" fmla="*/ 223003 h 813553"/>
              <a:gd name="connsiteX40" fmla="*/ 1573530 w 1741170"/>
              <a:gd name="connsiteY40" fmla="*/ 200143 h 813553"/>
              <a:gd name="connsiteX41" fmla="*/ 1543050 w 1741170"/>
              <a:gd name="connsiteY41" fmla="*/ 146803 h 813553"/>
              <a:gd name="connsiteX42" fmla="*/ 1512570 w 1741170"/>
              <a:gd name="connsiteY42" fmla="*/ 169663 h 813553"/>
              <a:gd name="connsiteX43" fmla="*/ 1451610 w 1741170"/>
              <a:gd name="connsiteY43" fmla="*/ 116323 h 813553"/>
              <a:gd name="connsiteX44" fmla="*/ 1402080 w 1741170"/>
              <a:gd name="connsiteY44" fmla="*/ 150613 h 813553"/>
              <a:gd name="connsiteX45" fmla="*/ 1402080 w 1741170"/>
              <a:gd name="connsiteY45" fmla="*/ 188713 h 813553"/>
              <a:gd name="connsiteX46" fmla="*/ 1333500 w 1741170"/>
              <a:gd name="connsiteY46" fmla="*/ 196333 h 813553"/>
              <a:gd name="connsiteX47" fmla="*/ 1249680 w 1741170"/>
              <a:gd name="connsiteY47" fmla="*/ 223003 h 813553"/>
              <a:gd name="connsiteX48" fmla="*/ 1173480 w 1741170"/>
              <a:gd name="connsiteY48" fmla="*/ 219193 h 813553"/>
              <a:gd name="connsiteX49" fmla="*/ 1135380 w 1741170"/>
              <a:gd name="connsiteY49" fmla="*/ 207763 h 813553"/>
              <a:gd name="connsiteX50" fmla="*/ 1097280 w 1741170"/>
              <a:gd name="connsiteY50" fmla="*/ 177283 h 813553"/>
              <a:gd name="connsiteX51" fmla="*/ 1047750 w 1741170"/>
              <a:gd name="connsiteY51" fmla="*/ 150613 h 813553"/>
              <a:gd name="connsiteX52" fmla="*/ 1028700 w 1741170"/>
              <a:gd name="connsiteY52" fmla="*/ 135373 h 813553"/>
              <a:gd name="connsiteX53" fmla="*/ 948690 w 1741170"/>
              <a:gd name="connsiteY53" fmla="*/ 123943 h 813553"/>
              <a:gd name="connsiteX54" fmla="*/ 880110 w 1741170"/>
              <a:gd name="connsiteY54" fmla="*/ 131563 h 813553"/>
              <a:gd name="connsiteX55" fmla="*/ 800100 w 1741170"/>
              <a:gd name="connsiteY55" fmla="*/ 131563 h 813553"/>
              <a:gd name="connsiteX56" fmla="*/ 802921 w 1741170"/>
              <a:gd name="connsiteY56" fmla="*/ 28382 h 813553"/>
              <a:gd name="connsiteX57" fmla="*/ 662940 w 1741170"/>
              <a:gd name="connsiteY57" fmla="*/ 2023 h 813553"/>
              <a:gd name="connsiteX58" fmla="*/ 601153 w 1741170"/>
              <a:gd name="connsiteY58" fmla="*/ 0 h 813553"/>
              <a:gd name="connsiteX59" fmla="*/ 571500 w 1741170"/>
              <a:gd name="connsiteY59" fmla="*/ 32503 h 813553"/>
              <a:gd name="connsiteX60" fmla="*/ 560070 w 1741170"/>
              <a:gd name="connsiteY60" fmla="*/ 66793 h 813553"/>
              <a:gd name="connsiteX61" fmla="*/ 594360 w 1741170"/>
              <a:gd name="connsiteY61" fmla="*/ 116323 h 813553"/>
              <a:gd name="connsiteX62" fmla="*/ 559907 w 1741170"/>
              <a:gd name="connsiteY62" fmla="*/ 173472 h 813553"/>
              <a:gd name="connsiteX63" fmla="*/ 472440 w 1741170"/>
              <a:gd name="connsiteY63" fmla="*/ 162043 h 813553"/>
              <a:gd name="connsiteX64" fmla="*/ 430530 w 1741170"/>
              <a:gd name="connsiteY64" fmla="*/ 165853 h 813553"/>
              <a:gd name="connsiteX65" fmla="*/ 400050 w 1741170"/>
              <a:gd name="connsiteY65" fmla="*/ 173473 h 813553"/>
              <a:gd name="connsiteX66" fmla="*/ 392430 w 1741170"/>
              <a:gd name="connsiteY66" fmla="*/ 131563 h 813553"/>
              <a:gd name="connsiteX67" fmla="*/ 373380 w 1741170"/>
              <a:gd name="connsiteY67" fmla="*/ 146803 h 813553"/>
              <a:gd name="connsiteX68" fmla="*/ 358140 w 1741170"/>
              <a:gd name="connsiteY68" fmla="*/ 112513 h 813553"/>
              <a:gd name="connsiteX69" fmla="*/ 266700 w 1741170"/>
              <a:gd name="connsiteY69" fmla="*/ 89653 h 813553"/>
              <a:gd name="connsiteX70" fmla="*/ 222472 w 1741170"/>
              <a:gd name="connsiteY70" fmla="*/ 107847 h 813553"/>
              <a:gd name="connsiteX71" fmla="*/ 175260 w 1741170"/>
              <a:gd name="connsiteY71" fmla="*/ 135373 h 813553"/>
              <a:gd name="connsiteX72" fmla="*/ 151573 w 1741170"/>
              <a:gd name="connsiteY72" fmla="*/ 155044 h 813553"/>
              <a:gd name="connsiteX73" fmla="*/ 114631 w 1741170"/>
              <a:gd name="connsiteY73" fmla="*/ 191977 h 813553"/>
              <a:gd name="connsiteX74" fmla="*/ 72390 w 1741170"/>
              <a:gd name="connsiteY74" fmla="*/ 200143 h 813553"/>
              <a:gd name="connsiteX75" fmla="*/ 0 w 1741170"/>
              <a:gd name="connsiteY75" fmla="*/ 230623 h 813553"/>
              <a:gd name="connsiteX0" fmla="*/ 0 w 1741170"/>
              <a:gd name="connsiteY0" fmla="*/ 230623 h 813553"/>
              <a:gd name="connsiteX1" fmla="*/ 68580 w 1741170"/>
              <a:gd name="connsiteY1" fmla="*/ 329683 h 813553"/>
              <a:gd name="connsiteX2" fmla="*/ 95250 w 1741170"/>
              <a:gd name="connsiteY2" fmla="*/ 322063 h 813553"/>
              <a:gd name="connsiteX3" fmla="*/ 140970 w 1741170"/>
              <a:gd name="connsiteY3" fmla="*/ 356353 h 813553"/>
              <a:gd name="connsiteX4" fmla="*/ 179070 w 1741170"/>
              <a:gd name="connsiteY4" fmla="*/ 398263 h 813553"/>
              <a:gd name="connsiteX5" fmla="*/ 179070 w 1741170"/>
              <a:gd name="connsiteY5" fmla="*/ 470653 h 813553"/>
              <a:gd name="connsiteX6" fmla="*/ 175260 w 1741170"/>
              <a:gd name="connsiteY6" fmla="*/ 527803 h 813553"/>
              <a:gd name="connsiteX7" fmla="*/ 217170 w 1741170"/>
              <a:gd name="connsiteY7" fmla="*/ 562093 h 813553"/>
              <a:gd name="connsiteX8" fmla="*/ 297180 w 1741170"/>
              <a:gd name="connsiteY8" fmla="*/ 562093 h 813553"/>
              <a:gd name="connsiteX9" fmla="*/ 346710 w 1741170"/>
              <a:gd name="connsiteY9" fmla="*/ 592573 h 813553"/>
              <a:gd name="connsiteX10" fmla="*/ 457200 w 1741170"/>
              <a:gd name="connsiteY10" fmla="*/ 645913 h 813553"/>
              <a:gd name="connsiteX11" fmla="*/ 441960 w 1741170"/>
              <a:gd name="connsiteY11" fmla="*/ 676393 h 813553"/>
              <a:gd name="connsiteX12" fmla="*/ 468630 w 1741170"/>
              <a:gd name="connsiteY12" fmla="*/ 722113 h 813553"/>
              <a:gd name="connsiteX13" fmla="*/ 567690 w 1741170"/>
              <a:gd name="connsiteY13" fmla="*/ 725923 h 813553"/>
              <a:gd name="connsiteX14" fmla="*/ 636270 w 1741170"/>
              <a:gd name="connsiteY14" fmla="*/ 741163 h 813553"/>
              <a:gd name="connsiteX15" fmla="*/ 727710 w 1741170"/>
              <a:gd name="connsiteY15" fmla="*/ 741163 h 813553"/>
              <a:gd name="connsiteX16" fmla="*/ 817990 w 1741170"/>
              <a:gd name="connsiteY16" fmla="*/ 772499 h 813553"/>
              <a:gd name="connsiteX17" fmla="*/ 933450 w 1741170"/>
              <a:gd name="connsiteY17" fmla="*/ 813553 h 813553"/>
              <a:gd name="connsiteX18" fmla="*/ 1040130 w 1741170"/>
              <a:gd name="connsiteY18" fmla="*/ 771643 h 813553"/>
              <a:gd name="connsiteX19" fmla="*/ 1135380 w 1741170"/>
              <a:gd name="connsiteY19" fmla="*/ 752593 h 813553"/>
              <a:gd name="connsiteX20" fmla="*/ 1226820 w 1741170"/>
              <a:gd name="connsiteY20" fmla="*/ 744973 h 813553"/>
              <a:gd name="connsiteX21" fmla="*/ 1326375 w 1741170"/>
              <a:gd name="connsiteY21" fmla="*/ 653223 h 813553"/>
              <a:gd name="connsiteX22" fmla="*/ 1291590 w 1741170"/>
              <a:gd name="connsiteY22" fmla="*/ 615433 h 813553"/>
              <a:gd name="connsiteX23" fmla="*/ 1303020 w 1741170"/>
              <a:gd name="connsiteY23" fmla="*/ 558283 h 813553"/>
              <a:gd name="connsiteX24" fmla="*/ 1352550 w 1741170"/>
              <a:gd name="connsiteY24" fmla="*/ 554473 h 813553"/>
              <a:gd name="connsiteX25" fmla="*/ 1409700 w 1741170"/>
              <a:gd name="connsiteY25" fmla="*/ 584953 h 813553"/>
              <a:gd name="connsiteX26" fmla="*/ 1482090 w 1741170"/>
              <a:gd name="connsiteY26" fmla="*/ 543043 h 813553"/>
              <a:gd name="connsiteX27" fmla="*/ 1497330 w 1741170"/>
              <a:gd name="connsiteY27" fmla="*/ 504943 h 813553"/>
              <a:gd name="connsiteX28" fmla="*/ 1535430 w 1741170"/>
              <a:gd name="connsiteY28" fmla="*/ 501133 h 813553"/>
              <a:gd name="connsiteX29" fmla="*/ 1577340 w 1741170"/>
              <a:gd name="connsiteY29" fmla="*/ 470653 h 813553"/>
              <a:gd name="connsiteX30" fmla="*/ 1634490 w 1741170"/>
              <a:gd name="connsiteY30" fmla="*/ 436363 h 813553"/>
              <a:gd name="connsiteX31" fmla="*/ 1741170 w 1741170"/>
              <a:gd name="connsiteY31" fmla="*/ 436363 h 813553"/>
              <a:gd name="connsiteX32" fmla="*/ 1741170 w 1741170"/>
              <a:gd name="connsiteY32" fmla="*/ 402073 h 813553"/>
              <a:gd name="connsiteX33" fmla="*/ 1680210 w 1741170"/>
              <a:gd name="connsiteY33" fmla="*/ 325873 h 813553"/>
              <a:gd name="connsiteX34" fmla="*/ 1607820 w 1741170"/>
              <a:gd name="connsiteY34" fmla="*/ 341113 h 813553"/>
              <a:gd name="connsiteX35" fmla="*/ 1546860 w 1741170"/>
              <a:gd name="connsiteY35" fmla="*/ 337303 h 813553"/>
              <a:gd name="connsiteX36" fmla="*/ 1504950 w 1741170"/>
              <a:gd name="connsiteY36" fmla="*/ 348733 h 813553"/>
              <a:gd name="connsiteX37" fmla="*/ 1523173 w 1741170"/>
              <a:gd name="connsiteY37" fmla="*/ 290418 h 813553"/>
              <a:gd name="connsiteX38" fmla="*/ 1550315 w 1741170"/>
              <a:gd name="connsiteY38" fmla="*/ 240560 h 813553"/>
              <a:gd name="connsiteX39" fmla="*/ 1558954 w 1741170"/>
              <a:gd name="connsiteY39" fmla="*/ 223003 h 813553"/>
              <a:gd name="connsiteX40" fmla="*/ 1573530 w 1741170"/>
              <a:gd name="connsiteY40" fmla="*/ 200143 h 813553"/>
              <a:gd name="connsiteX41" fmla="*/ 1543050 w 1741170"/>
              <a:gd name="connsiteY41" fmla="*/ 146803 h 813553"/>
              <a:gd name="connsiteX42" fmla="*/ 1512570 w 1741170"/>
              <a:gd name="connsiteY42" fmla="*/ 169663 h 813553"/>
              <a:gd name="connsiteX43" fmla="*/ 1451610 w 1741170"/>
              <a:gd name="connsiteY43" fmla="*/ 116323 h 813553"/>
              <a:gd name="connsiteX44" fmla="*/ 1402080 w 1741170"/>
              <a:gd name="connsiteY44" fmla="*/ 150613 h 813553"/>
              <a:gd name="connsiteX45" fmla="*/ 1402080 w 1741170"/>
              <a:gd name="connsiteY45" fmla="*/ 188713 h 813553"/>
              <a:gd name="connsiteX46" fmla="*/ 1333500 w 1741170"/>
              <a:gd name="connsiteY46" fmla="*/ 196333 h 813553"/>
              <a:gd name="connsiteX47" fmla="*/ 1249680 w 1741170"/>
              <a:gd name="connsiteY47" fmla="*/ 223003 h 813553"/>
              <a:gd name="connsiteX48" fmla="*/ 1173480 w 1741170"/>
              <a:gd name="connsiteY48" fmla="*/ 219193 h 813553"/>
              <a:gd name="connsiteX49" fmla="*/ 1135380 w 1741170"/>
              <a:gd name="connsiteY49" fmla="*/ 207763 h 813553"/>
              <a:gd name="connsiteX50" fmla="*/ 1097280 w 1741170"/>
              <a:gd name="connsiteY50" fmla="*/ 177283 h 813553"/>
              <a:gd name="connsiteX51" fmla="*/ 1047750 w 1741170"/>
              <a:gd name="connsiteY51" fmla="*/ 150613 h 813553"/>
              <a:gd name="connsiteX52" fmla="*/ 1028700 w 1741170"/>
              <a:gd name="connsiteY52" fmla="*/ 135373 h 813553"/>
              <a:gd name="connsiteX53" fmla="*/ 948690 w 1741170"/>
              <a:gd name="connsiteY53" fmla="*/ 123943 h 813553"/>
              <a:gd name="connsiteX54" fmla="*/ 880110 w 1741170"/>
              <a:gd name="connsiteY54" fmla="*/ 131563 h 813553"/>
              <a:gd name="connsiteX55" fmla="*/ 800100 w 1741170"/>
              <a:gd name="connsiteY55" fmla="*/ 131563 h 813553"/>
              <a:gd name="connsiteX56" fmla="*/ 802921 w 1741170"/>
              <a:gd name="connsiteY56" fmla="*/ 28382 h 813553"/>
              <a:gd name="connsiteX57" fmla="*/ 662940 w 1741170"/>
              <a:gd name="connsiteY57" fmla="*/ 2023 h 813553"/>
              <a:gd name="connsiteX58" fmla="*/ 601153 w 1741170"/>
              <a:gd name="connsiteY58" fmla="*/ 0 h 813553"/>
              <a:gd name="connsiteX59" fmla="*/ 571500 w 1741170"/>
              <a:gd name="connsiteY59" fmla="*/ 32503 h 813553"/>
              <a:gd name="connsiteX60" fmla="*/ 560070 w 1741170"/>
              <a:gd name="connsiteY60" fmla="*/ 66793 h 813553"/>
              <a:gd name="connsiteX61" fmla="*/ 594360 w 1741170"/>
              <a:gd name="connsiteY61" fmla="*/ 116323 h 813553"/>
              <a:gd name="connsiteX62" fmla="*/ 559907 w 1741170"/>
              <a:gd name="connsiteY62" fmla="*/ 173472 h 813553"/>
              <a:gd name="connsiteX63" fmla="*/ 472440 w 1741170"/>
              <a:gd name="connsiteY63" fmla="*/ 162043 h 813553"/>
              <a:gd name="connsiteX64" fmla="*/ 430530 w 1741170"/>
              <a:gd name="connsiteY64" fmla="*/ 165853 h 813553"/>
              <a:gd name="connsiteX65" fmla="*/ 400050 w 1741170"/>
              <a:gd name="connsiteY65" fmla="*/ 173473 h 813553"/>
              <a:gd name="connsiteX66" fmla="*/ 392430 w 1741170"/>
              <a:gd name="connsiteY66" fmla="*/ 131563 h 813553"/>
              <a:gd name="connsiteX67" fmla="*/ 373380 w 1741170"/>
              <a:gd name="connsiteY67" fmla="*/ 146803 h 813553"/>
              <a:gd name="connsiteX68" fmla="*/ 358140 w 1741170"/>
              <a:gd name="connsiteY68" fmla="*/ 112513 h 813553"/>
              <a:gd name="connsiteX69" fmla="*/ 266700 w 1741170"/>
              <a:gd name="connsiteY69" fmla="*/ 89653 h 813553"/>
              <a:gd name="connsiteX70" fmla="*/ 222472 w 1741170"/>
              <a:gd name="connsiteY70" fmla="*/ 107847 h 813553"/>
              <a:gd name="connsiteX71" fmla="*/ 175260 w 1741170"/>
              <a:gd name="connsiteY71" fmla="*/ 135373 h 813553"/>
              <a:gd name="connsiteX72" fmla="*/ 151573 w 1741170"/>
              <a:gd name="connsiteY72" fmla="*/ 155044 h 813553"/>
              <a:gd name="connsiteX73" fmla="*/ 114631 w 1741170"/>
              <a:gd name="connsiteY73" fmla="*/ 191977 h 813553"/>
              <a:gd name="connsiteX74" fmla="*/ 72390 w 1741170"/>
              <a:gd name="connsiteY74" fmla="*/ 200143 h 813553"/>
              <a:gd name="connsiteX75" fmla="*/ 0 w 1741170"/>
              <a:gd name="connsiteY75" fmla="*/ 230623 h 813553"/>
              <a:gd name="connsiteX0" fmla="*/ 0 w 1741170"/>
              <a:gd name="connsiteY0" fmla="*/ 230623 h 813553"/>
              <a:gd name="connsiteX1" fmla="*/ 68580 w 1741170"/>
              <a:gd name="connsiteY1" fmla="*/ 329683 h 813553"/>
              <a:gd name="connsiteX2" fmla="*/ 95250 w 1741170"/>
              <a:gd name="connsiteY2" fmla="*/ 322063 h 813553"/>
              <a:gd name="connsiteX3" fmla="*/ 140970 w 1741170"/>
              <a:gd name="connsiteY3" fmla="*/ 356353 h 813553"/>
              <a:gd name="connsiteX4" fmla="*/ 179070 w 1741170"/>
              <a:gd name="connsiteY4" fmla="*/ 398263 h 813553"/>
              <a:gd name="connsiteX5" fmla="*/ 179070 w 1741170"/>
              <a:gd name="connsiteY5" fmla="*/ 470653 h 813553"/>
              <a:gd name="connsiteX6" fmla="*/ 175260 w 1741170"/>
              <a:gd name="connsiteY6" fmla="*/ 527803 h 813553"/>
              <a:gd name="connsiteX7" fmla="*/ 217170 w 1741170"/>
              <a:gd name="connsiteY7" fmla="*/ 562093 h 813553"/>
              <a:gd name="connsiteX8" fmla="*/ 297180 w 1741170"/>
              <a:gd name="connsiteY8" fmla="*/ 562093 h 813553"/>
              <a:gd name="connsiteX9" fmla="*/ 346710 w 1741170"/>
              <a:gd name="connsiteY9" fmla="*/ 592573 h 813553"/>
              <a:gd name="connsiteX10" fmla="*/ 457200 w 1741170"/>
              <a:gd name="connsiteY10" fmla="*/ 645913 h 813553"/>
              <a:gd name="connsiteX11" fmla="*/ 441960 w 1741170"/>
              <a:gd name="connsiteY11" fmla="*/ 676393 h 813553"/>
              <a:gd name="connsiteX12" fmla="*/ 468630 w 1741170"/>
              <a:gd name="connsiteY12" fmla="*/ 722113 h 813553"/>
              <a:gd name="connsiteX13" fmla="*/ 567690 w 1741170"/>
              <a:gd name="connsiteY13" fmla="*/ 725923 h 813553"/>
              <a:gd name="connsiteX14" fmla="*/ 636270 w 1741170"/>
              <a:gd name="connsiteY14" fmla="*/ 741163 h 813553"/>
              <a:gd name="connsiteX15" fmla="*/ 751567 w 1741170"/>
              <a:gd name="connsiteY15" fmla="*/ 725302 h 813553"/>
              <a:gd name="connsiteX16" fmla="*/ 817990 w 1741170"/>
              <a:gd name="connsiteY16" fmla="*/ 772499 h 813553"/>
              <a:gd name="connsiteX17" fmla="*/ 933450 w 1741170"/>
              <a:gd name="connsiteY17" fmla="*/ 813553 h 813553"/>
              <a:gd name="connsiteX18" fmla="*/ 1040130 w 1741170"/>
              <a:gd name="connsiteY18" fmla="*/ 771643 h 813553"/>
              <a:gd name="connsiteX19" fmla="*/ 1135380 w 1741170"/>
              <a:gd name="connsiteY19" fmla="*/ 752593 h 813553"/>
              <a:gd name="connsiteX20" fmla="*/ 1226820 w 1741170"/>
              <a:gd name="connsiteY20" fmla="*/ 744973 h 813553"/>
              <a:gd name="connsiteX21" fmla="*/ 1326375 w 1741170"/>
              <a:gd name="connsiteY21" fmla="*/ 653223 h 813553"/>
              <a:gd name="connsiteX22" fmla="*/ 1291590 w 1741170"/>
              <a:gd name="connsiteY22" fmla="*/ 615433 h 813553"/>
              <a:gd name="connsiteX23" fmla="*/ 1303020 w 1741170"/>
              <a:gd name="connsiteY23" fmla="*/ 558283 h 813553"/>
              <a:gd name="connsiteX24" fmla="*/ 1352550 w 1741170"/>
              <a:gd name="connsiteY24" fmla="*/ 554473 h 813553"/>
              <a:gd name="connsiteX25" fmla="*/ 1409700 w 1741170"/>
              <a:gd name="connsiteY25" fmla="*/ 584953 h 813553"/>
              <a:gd name="connsiteX26" fmla="*/ 1482090 w 1741170"/>
              <a:gd name="connsiteY26" fmla="*/ 543043 h 813553"/>
              <a:gd name="connsiteX27" fmla="*/ 1497330 w 1741170"/>
              <a:gd name="connsiteY27" fmla="*/ 504943 h 813553"/>
              <a:gd name="connsiteX28" fmla="*/ 1535430 w 1741170"/>
              <a:gd name="connsiteY28" fmla="*/ 501133 h 813553"/>
              <a:gd name="connsiteX29" fmla="*/ 1577340 w 1741170"/>
              <a:gd name="connsiteY29" fmla="*/ 470653 h 813553"/>
              <a:gd name="connsiteX30" fmla="*/ 1634490 w 1741170"/>
              <a:gd name="connsiteY30" fmla="*/ 436363 h 813553"/>
              <a:gd name="connsiteX31" fmla="*/ 1741170 w 1741170"/>
              <a:gd name="connsiteY31" fmla="*/ 436363 h 813553"/>
              <a:gd name="connsiteX32" fmla="*/ 1741170 w 1741170"/>
              <a:gd name="connsiteY32" fmla="*/ 402073 h 813553"/>
              <a:gd name="connsiteX33" fmla="*/ 1680210 w 1741170"/>
              <a:gd name="connsiteY33" fmla="*/ 325873 h 813553"/>
              <a:gd name="connsiteX34" fmla="*/ 1607820 w 1741170"/>
              <a:gd name="connsiteY34" fmla="*/ 341113 h 813553"/>
              <a:gd name="connsiteX35" fmla="*/ 1546860 w 1741170"/>
              <a:gd name="connsiteY35" fmla="*/ 337303 h 813553"/>
              <a:gd name="connsiteX36" fmla="*/ 1504950 w 1741170"/>
              <a:gd name="connsiteY36" fmla="*/ 348733 h 813553"/>
              <a:gd name="connsiteX37" fmla="*/ 1523173 w 1741170"/>
              <a:gd name="connsiteY37" fmla="*/ 290418 h 813553"/>
              <a:gd name="connsiteX38" fmla="*/ 1550315 w 1741170"/>
              <a:gd name="connsiteY38" fmla="*/ 240560 h 813553"/>
              <a:gd name="connsiteX39" fmla="*/ 1558954 w 1741170"/>
              <a:gd name="connsiteY39" fmla="*/ 223003 h 813553"/>
              <a:gd name="connsiteX40" fmla="*/ 1573530 w 1741170"/>
              <a:gd name="connsiteY40" fmla="*/ 200143 h 813553"/>
              <a:gd name="connsiteX41" fmla="*/ 1543050 w 1741170"/>
              <a:gd name="connsiteY41" fmla="*/ 146803 h 813553"/>
              <a:gd name="connsiteX42" fmla="*/ 1512570 w 1741170"/>
              <a:gd name="connsiteY42" fmla="*/ 169663 h 813553"/>
              <a:gd name="connsiteX43" fmla="*/ 1451610 w 1741170"/>
              <a:gd name="connsiteY43" fmla="*/ 116323 h 813553"/>
              <a:gd name="connsiteX44" fmla="*/ 1402080 w 1741170"/>
              <a:gd name="connsiteY44" fmla="*/ 150613 h 813553"/>
              <a:gd name="connsiteX45" fmla="*/ 1402080 w 1741170"/>
              <a:gd name="connsiteY45" fmla="*/ 188713 h 813553"/>
              <a:gd name="connsiteX46" fmla="*/ 1333500 w 1741170"/>
              <a:gd name="connsiteY46" fmla="*/ 196333 h 813553"/>
              <a:gd name="connsiteX47" fmla="*/ 1249680 w 1741170"/>
              <a:gd name="connsiteY47" fmla="*/ 223003 h 813553"/>
              <a:gd name="connsiteX48" fmla="*/ 1173480 w 1741170"/>
              <a:gd name="connsiteY48" fmla="*/ 219193 h 813553"/>
              <a:gd name="connsiteX49" fmla="*/ 1135380 w 1741170"/>
              <a:gd name="connsiteY49" fmla="*/ 207763 h 813553"/>
              <a:gd name="connsiteX50" fmla="*/ 1097280 w 1741170"/>
              <a:gd name="connsiteY50" fmla="*/ 177283 h 813553"/>
              <a:gd name="connsiteX51" fmla="*/ 1047750 w 1741170"/>
              <a:gd name="connsiteY51" fmla="*/ 150613 h 813553"/>
              <a:gd name="connsiteX52" fmla="*/ 1028700 w 1741170"/>
              <a:gd name="connsiteY52" fmla="*/ 135373 h 813553"/>
              <a:gd name="connsiteX53" fmla="*/ 948690 w 1741170"/>
              <a:gd name="connsiteY53" fmla="*/ 123943 h 813553"/>
              <a:gd name="connsiteX54" fmla="*/ 880110 w 1741170"/>
              <a:gd name="connsiteY54" fmla="*/ 131563 h 813553"/>
              <a:gd name="connsiteX55" fmla="*/ 800100 w 1741170"/>
              <a:gd name="connsiteY55" fmla="*/ 131563 h 813553"/>
              <a:gd name="connsiteX56" fmla="*/ 802921 w 1741170"/>
              <a:gd name="connsiteY56" fmla="*/ 28382 h 813553"/>
              <a:gd name="connsiteX57" fmla="*/ 662940 w 1741170"/>
              <a:gd name="connsiteY57" fmla="*/ 2023 h 813553"/>
              <a:gd name="connsiteX58" fmla="*/ 601153 w 1741170"/>
              <a:gd name="connsiteY58" fmla="*/ 0 h 813553"/>
              <a:gd name="connsiteX59" fmla="*/ 571500 w 1741170"/>
              <a:gd name="connsiteY59" fmla="*/ 32503 h 813553"/>
              <a:gd name="connsiteX60" fmla="*/ 560070 w 1741170"/>
              <a:gd name="connsiteY60" fmla="*/ 66793 h 813553"/>
              <a:gd name="connsiteX61" fmla="*/ 594360 w 1741170"/>
              <a:gd name="connsiteY61" fmla="*/ 116323 h 813553"/>
              <a:gd name="connsiteX62" fmla="*/ 559907 w 1741170"/>
              <a:gd name="connsiteY62" fmla="*/ 173472 h 813553"/>
              <a:gd name="connsiteX63" fmla="*/ 472440 w 1741170"/>
              <a:gd name="connsiteY63" fmla="*/ 162043 h 813553"/>
              <a:gd name="connsiteX64" fmla="*/ 430530 w 1741170"/>
              <a:gd name="connsiteY64" fmla="*/ 165853 h 813553"/>
              <a:gd name="connsiteX65" fmla="*/ 400050 w 1741170"/>
              <a:gd name="connsiteY65" fmla="*/ 173473 h 813553"/>
              <a:gd name="connsiteX66" fmla="*/ 392430 w 1741170"/>
              <a:gd name="connsiteY66" fmla="*/ 131563 h 813553"/>
              <a:gd name="connsiteX67" fmla="*/ 373380 w 1741170"/>
              <a:gd name="connsiteY67" fmla="*/ 146803 h 813553"/>
              <a:gd name="connsiteX68" fmla="*/ 358140 w 1741170"/>
              <a:gd name="connsiteY68" fmla="*/ 112513 h 813553"/>
              <a:gd name="connsiteX69" fmla="*/ 266700 w 1741170"/>
              <a:gd name="connsiteY69" fmla="*/ 89653 h 813553"/>
              <a:gd name="connsiteX70" fmla="*/ 222472 w 1741170"/>
              <a:gd name="connsiteY70" fmla="*/ 107847 h 813553"/>
              <a:gd name="connsiteX71" fmla="*/ 175260 w 1741170"/>
              <a:gd name="connsiteY71" fmla="*/ 135373 h 813553"/>
              <a:gd name="connsiteX72" fmla="*/ 151573 w 1741170"/>
              <a:gd name="connsiteY72" fmla="*/ 155044 h 813553"/>
              <a:gd name="connsiteX73" fmla="*/ 114631 w 1741170"/>
              <a:gd name="connsiteY73" fmla="*/ 191977 h 813553"/>
              <a:gd name="connsiteX74" fmla="*/ 72390 w 1741170"/>
              <a:gd name="connsiteY74" fmla="*/ 200143 h 813553"/>
              <a:gd name="connsiteX75" fmla="*/ 0 w 1741170"/>
              <a:gd name="connsiteY75" fmla="*/ 230623 h 813553"/>
              <a:gd name="connsiteX0" fmla="*/ 0 w 1741170"/>
              <a:gd name="connsiteY0" fmla="*/ 230623 h 813553"/>
              <a:gd name="connsiteX1" fmla="*/ 68580 w 1741170"/>
              <a:gd name="connsiteY1" fmla="*/ 329683 h 813553"/>
              <a:gd name="connsiteX2" fmla="*/ 95250 w 1741170"/>
              <a:gd name="connsiteY2" fmla="*/ 322063 h 813553"/>
              <a:gd name="connsiteX3" fmla="*/ 140970 w 1741170"/>
              <a:gd name="connsiteY3" fmla="*/ 356353 h 813553"/>
              <a:gd name="connsiteX4" fmla="*/ 179070 w 1741170"/>
              <a:gd name="connsiteY4" fmla="*/ 398263 h 813553"/>
              <a:gd name="connsiteX5" fmla="*/ 179070 w 1741170"/>
              <a:gd name="connsiteY5" fmla="*/ 470653 h 813553"/>
              <a:gd name="connsiteX6" fmla="*/ 175260 w 1741170"/>
              <a:gd name="connsiteY6" fmla="*/ 527803 h 813553"/>
              <a:gd name="connsiteX7" fmla="*/ 217170 w 1741170"/>
              <a:gd name="connsiteY7" fmla="*/ 562093 h 813553"/>
              <a:gd name="connsiteX8" fmla="*/ 297180 w 1741170"/>
              <a:gd name="connsiteY8" fmla="*/ 562093 h 813553"/>
              <a:gd name="connsiteX9" fmla="*/ 346710 w 1741170"/>
              <a:gd name="connsiteY9" fmla="*/ 592573 h 813553"/>
              <a:gd name="connsiteX10" fmla="*/ 457200 w 1741170"/>
              <a:gd name="connsiteY10" fmla="*/ 645913 h 813553"/>
              <a:gd name="connsiteX11" fmla="*/ 441960 w 1741170"/>
              <a:gd name="connsiteY11" fmla="*/ 676393 h 813553"/>
              <a:gd name="connsiteX12" fmla="*/ 468630 w 1741170"/>
              <a:gd name="connsiteY12" fmla="*/ 722113 h 813553"/>
              <a:gd name="connsiteX13" fmla="*/ 500611 w 1741170"/>
              <a:gd name="connsiteY13" fmla="*/ 716393 h 813553"/>
              <a:gd name="connsiteX14" fmla="*/ 567690 w 1741170"/>
              <a:gd name="connsiteY14" fmla="*/ 725923 h 813553"/>
              <a:gd name="connsiteX15" fmla="*/ 636270 w 1741170"/>
              <a:gd name="connsiteY15" fmla="*/ 741163 h 813553"/>
              <a:gd name="connsiteX16" fmla="*/ 751567 w 1741170"/>
              <a:gd name="connsiteY16" fmla="*/ 725302 h 813553"/>
              <a:gd name="connsiteX17" fmla="*/ 817990 w 1741170"/>
              <a:gd name="connsiteY17" fmla="*/ 772499 h 813553"/>
              <a:gd name="connsiteX18" fmla="*/ 933450 w 1741170"/>
              <a:gd name="connsiteY18" fmla="*/ 813553 h 813553"/>
              <a:gd name="connsiteX19" fmla="*/ 1040130 w 1741170"/>
              <a:gd name="connsiteY19" fmla="*/ 771643 h 813553"/>
              <a:gd name="connsiteX20" fmla="*/ 1135380 w 1741170"/>
              <a:gd name="connsiteY20" fmla="*/ 752593 h 813553"/>
              <a:gd name="connsiteX21" fmla="*/ 1226820 w 1741170"/>
              <a:gd name="connsiteY21" fmla="*/ 744973 h 813553"/>
              <a:gd name="connsiteX22" fmla="*/ 1326375 w 1741170"/>
              <a:gd name="connsiteY22" fmla="*/ 653223 h 813553"/>
              <a:gd name="connsiteX23" fmla="*/ 1291590 w 1741170"/>
              <a:gd name="connsiteY23" fmla="*/ 615433 h 813553"/>
              <a:gd name="connsiteX24" fmla="*/ 1303020 w 1741170"/>
              <a:gd name="connsiteY24" fmla="*/ 558283 h 813553"/>
              <a:gd name="connsiteX25" fmla="*/ 1352550 w 1741170"/>
              <a:gd name="connsiteY25" fmla="*/ 554473 h 813553"/>
              <a:gd name="connsiteX26" fmla="*/ 1409700 w 1741170"/>
              <a:gd name="connsiteY26" fmla="*/ 584953 h 813553"/>
              <a:gd name="connsiteX27" fmla="*/ 1482090 w 1741170"/>
              <a:gd name="connsiteY27" fmla="*/ 543043 h 813553"/>
              <a:gd name="connsiteX28" fmla="*/ 1497330 w 1741170"/>
              <a:gd name="connsiteY28" fmla="*/ 504943 h 813553"/>
              <a:gd name="connsiteX29" fmla="*/ 1535430 w 1741170"/>
              <a:gd name="connsiteY29" fmla="*/ 501133 h 813553"/>
              <a:gd name="connsiteX30" fmla="*/ 1577340 w 1741170"/>
              <a:gd name="connsiteY30" fmla="*/ 470653 h 813553"/>
              <a:gd name="connsiteX31" fmla="*/ 1634490 w 1741170"/>
              <a:gd name="connsiteY31" fmla="*/ 436363 h 813553"/>
              <a:gd name="connsiteX32" fmla="*/ 1741170 w 1741170"/>
              <a:gd name="connsiteY32" fmla="*/ 436363 h 813553"/>
              <a:gd name="connsiteX33" fmla="*/ 1741170 w 1741170"/>
              <a:gd name="connsiteY33" fmla="*/ 402073 h 813553"/>
              <a:gd name="connsiteX34" fmla="*/ 1680210 w 1741170"/>
              <a:gd name="connsiteY34" fmla="*/ 325873 h 813553"/>
              <a:gd name="connsiteX35" fmla="*/ 1607820 w 1741170"/>
              <a:gd name="connsiteY35" fmla="*/ 341113 h 813553"/>
              <a:gd name="connsiteX36" fmla="*/ 1546860 w 1741170"/>
              <a:gd name="connsiteY36" fmla="*/ 337303 h 813553"/>
              <a:gd name="connsiteX37" fmla="*/ 1504950 w 1741170"/>
              <a:gd name="connsiteY37" fmla="*/ 348733 h 813553"/>
              <a:gd name="connsiteX38" fmla="*/ 1523173 w 1741170"/>
              <a:gd name="connsiteY38" fmla="*/ 290418 h 813553"/>
              <a:gd name="connsiteX39" fmla="*/ 1550315 w 1741170"/>
              <a:gd name="connsiteY39" fmla="*/ 240560 h 813553"/>
              <a:gd name="connsiteX40" fmla="*/ 1558954 w 1741170"/>
              <a:gd name="connsiteY40" fmla="*/ 223003 h 813553"/>
              <a:gd name="connsiteX41" fmla="*/ 1573530 w 1741170"/>
              <a:gd name="connsiteY41" fmla="*/ 200143 h 813553"/>
              <a:gd name="connsiteX42" fmla="*/ 1543050 w 1741170"/>
              <a:gd name="connsiteY42" fmla="*/ 146803 h 813553"/>
              <a:gd name="connsiteX43" fmla="*/ 1512570 w 1741170"/>
              <a:gd name="connsiteY43" fmla="*/ 169663 h 813553"/>
              <a:gd name="connsiteX44" fmla="*/ 1451610 w 1741170"/>
              <a:gd name="connsiteY44" fmla="*/ 116323 h 813553"/>
              <a:gd name="connsiteX45" fmla="*/ 1402080 w 1741170"/>
              <a:gd name="connsiteY45" fmla="*/ 150613 h 813553"/>
              <a:gd name="connsiteX46" fmla="*/ 1402080 w 1741170"/>
              <a:gd name="connsiteY46" fmla="*/ 188713 h 813553"/>
              <a:gd name="connsiteX47" fmla="*/ 1333500 w 1741170"/>
              <a:gd name="connsiteY47" fmla="*/ 196333 h 813553"/>
              <a:gd name="connsiteX48" fmla="*/ 1249680 w 1741170"/>
              <a:gd name="connsiteY48" fmla="*/ 223003 h 813553"/>
              <a:gd name="connsiteX49" fmla="*/ 1173480 w 1741170"/>
              <a:gd name="connsiteY49" fmla="*/ 219193 h 813553"/>
              <a:gd name="connsiteX50" fmla="*/ 1135380 w 1741170"/>
              <a:gd name="connsiteY50" fmla="*/ 207763 h 813553"/>
              <a:gd name="connsiteX51" fmla="*/ 1097280 w 1741170"/>
              <a:gd name="connsiteY51" fmla="*/ 177283 h 813553"/>
              <a:gd name="connsiteX52" fmla="*/ 1047750 w 1741170"/>
              <a:gd name="connsiteY52" fmla="*/ 150613 h 813553"/>
              <a:gd name="connsiteX53" fmla="*/ 1028700 w 1741170"/>
              <a:gd name="connsiteY53" fmla="*/ 135373 h 813553"/>
              <a:gd name="connsiteX54" fmla="*/ 948690 w 1741170"/>
              <a:gd name="connsiteY54" fmla="*/ 123943 h 813553"/>
              <a:gd name="connsiteX55" fmla="*/ 880110 w 1741170"/>
              <a:gd name="connsiteY55" fmla="*/ 131563 h 813553"/>
              <a:gd name="connsiteX56" fmla="*/ 800100 w 1741170"/>
              <a:gd name="connsiteY56" fmla="*/ 131563 h 813553"/>
              <a:gd name="connsiteX57" fmla="*/ 802921 w 1741170"/>
              <a:gd name="connsiteY57" fmla="*/ 28382 h 813553"/>
              <a:gd name="connsiteX58" fmla="*/ 662940 w 1741170"/>
              <a:gd name="connsiteY58" fmla="*/ 2023 h 813553"/>
              <a:gd name="connsiteX59" fmla="*/ 601153 w 1741170"/>
              <a:gd name="connsiteY59" fmla="*/ 0 h 813553"/>
              <a:gd name="connsiteX60" fmla="*/ 571500 w 1741170"/>
              <a:gd name="connsiteY60" fmla="*/ 32503 h 813553"/>
              <a:gd name="connsiteX61" fmla="*/ 560070 w 1741170"/>
              <a:gd name="connsiteY61" fmla="*/ 66793 h 813553"/>
              <a:gd name="connsiteX62" fmla="*/ 594360 w 1741170"/>
              <a:gd name="connsiteY62" fmla="*/ 116323 h 813553"/>
              <a:gd name="connsiteX63" fmla="*/ 559907 w 1741170"/>
              <a:gd name="connsiteY63" fmla="*/ 173472 h 813553"/>
              <a:gd name="connsiteX64" fmla="*/ 472440 w 1741170"/>
              <a:gd name="connsiteY64" fmla="*/ 162043 h 813553"/>
              <a:gd name="connsiteX65" fmla="*/ 430530 w 1741170"/>
              <a:gd name="connsiteY65" fmla="*/ 165853 h 813553"/>
              <a:gd name="connsiteX66" fmla="*/ 400050 w 1741170"/>
              <a:gd name="connsiteY66" fmla="*/ 173473 h 813553"/>
              <a:gd name="connsiteX67" fmla="*/ 392430 w 1741170"/>
              <a:gd name="connsiteY67" fmla="*/ 131563 h 813553"/>
              <a:gd name="connsiteX68" fmla="*/ 373380 w 1741170"/>
              <a:gd name="connsiteY68" fmla="*/ 146803 h 813553"/>
              <a:gd name="connsiteX69" fmla="*/ 358140 w 1741170"/>
              <a:gd name="connsiteY69" fmla="*/ 112513 h 813553"/>
              <a:gd name="connsiteX70" fmla="*/ 266700 w 1741170"/>
              <a:gd name="connsiteY70" fmla="*/ 89653 h 813553"/>
              <a:gd name="connsiteX71" fmla="*/ 222472 w 1741170"/>
              <a:gd name="connsiteY71" fmla="*/ 107847 h 813553"/>
              <a:gd name="connsiteX72" fmla="*/ 175260 w 1741170"/>
              <a:gd name="connsiteY72" fmla="*/ 135373 h 813553"/>
              <a:gd name="connsiteX73" fmla="*/ 151573 w 1741170"/>
              <a:gd name="connsiteY73" fmla="*/ 155044 h 813553"/>
              <a:gd name="connsiteX74" fmla="*/ 114631 w 1741170"/>
              <a:gd name="connsiteY74" fmla="*/ 191977 h 813553"/>
              <a:gd name="connsiteX75" fmla="*/ 72390 w 1741170"/>
              <a:gd name="connsiteY75" fmla="*/ 200143 h 813553"/>
              <a:gd name="connsiteX76" fmla="*/ 0 w 1741170"/>
              <a:gd name="connsiteY76" fmla="*/ 230623 h 813553"/>
              <a:gd name="connsiteX0" fmla="*/ 0 w 1741170"/>
              <a:gd name="connsiteY0" fmla="*/ 230623 h 813553"/>
              <a:gd name="connsiteX1" fmla="*/ 68580 w 1741170"/>
              <a:gd name="connsiteY1" fmla="*/ 329683 h 813553"/>
              <a:gd name="connsiteX2" fmla="*/ 95250 w 1741170"/>
              <a:gd name="connsiteY2" fmla="*/ 322063 h 813553"/>
              <a:gd name="connsiteX3" fmla="*/ 140970 w 1741170"/>
              <a:gd name="connsiteY3" fmla="*/ 356353 h 813553"/>
              <a:gd name="connsiteX4" fmla="*/ 179070 w 1741170"/>
              <a:gd name="connsiteY4" fmla="*/ 398263 h 813553"/>
              <a:gd name="connsiteX5" fmla="*/ 179070 w 1741170"/>
              <a:gd name="connsiteY5" fmla="*/ 470653 h 813553"/>
              <a:gd name="connsiteX6" fmla="*/ 175260 w 1741170"/>
              <a:gd name="connsiteY6" fmla="*/ 527803 h 813553"/>
              <a:gd name="connsiteX7" fmla="*/ 217170 w 1741170"/>
              <a:gd name="connsiteY7" fmla="*/ 562093 h 813553"/>
              <a:gd name="connsiteX8" fmla="*/ 297180 w 1741170"/>
              <a:gd name="connsiteY8" fmla="*/ 562093 h 813553"/>
              <a:gd name="connsiteX9" fmla="*/ 346710 w 1741170"/>
              <a:gd name="connsiteY9" fmla="*/ 592573 h 813553"/>
              <a:gd name="connsiteX10" fmla="*/ 457200 w 1741170"/>
              <a:gd name="connsiteY10" fmla="*/ 645913 h 813553"/>
              <a:gd name="connsiteX11" fmla="*/ 441960 w 1741170"/>
              <a:gd name="connsiteY11" fmla="*/ 676393 h 813553"/>
              <a:gd name="connsiteX12" fmla="*/ 481885 w 1741170"/>
              <a:gd name="connsiteY12" fmla="*/ 711539 h 813553"/>
              <a:gd name="connsiteX13" fmla="*/ 500611 w 1741170"/>
              <a:gd name="connsiteY13" fmla="*/ 716393 h 813553"/>
              <a:gd name="connsiteX14" fmla="*/ 567690 w 1741170"/>
              <a:gd name="connsiteY14" fmla="*/ 725923 h 813553"/>
              <a:gd name="connsiteX15" fmla="*/ 636270 w 1741170"/>
              <a:gd name="connsiteY15" fmla="*/ 741163 h 813553"/>
              <a:gd name="connsiteX16" fmla="*/ 751567 w 1741170"/>
              <a:gd name="connsiteY16" fmla="*/ 725302 h 813553"/>
              <a:gd name="connsiteX17" fmla="*/ 817990 w 1741170"/>
              <a:gd name="connsiteY17" fmla="*/ 772499 h 813553"/>
              <a:gd name="connsiteX18" fmla="*/ 933450 w 1741170"/>
              <a:gd name="connsiteY18" fmla="*/ 813553 h 813553"/>
              <a:gd name="connsiteX19" fmla="*/ 1040130 w 1741170"/>
              <a:gd name="connsiteY19" fmla="*/ 771643 h 813553"/>
              <a:gd name="connsiteX20" fmla="*/ 1135380 w 1741170"/>
              <a:gd name="connsiteY20" fmla="*/ 752593 h 813553"/>
              <a:gd name="connsiteX21" fmla="*/ 1226820 w 1741170"/>
              <a:gd name="connsiteY21" fmla="*/ 744973 h 813553"/>
              <a:gd name="connsiteX22" fmla="*/ 1326375 w 1741170"/>
              <a:gd name="connsiteY22" fmla="*/ 653223 h 813553"/>
              <a:gd name="connsiteX23" fmla="*/ 1291590 w 1741170"/>
              <a:gd name="connsiteY23" fmla="*/ 615433 h 813553"/>
              <a:gd name="connsiteX24" fmla="*/ 1303020 w 1741170"/>
              <a:gd name="connsiteY24" fmla="*/ 558283 h 813553"/>
              <a:gd name="connsiteX25" fmla="*/ 1352550 w 1741170"/>
              <a:gd name="connsiteY25" fmla="*/ 554473 h 813553"/>
              <a:gd name="connsiteX26" fmla="*/ 1409700 w 1741170"/>
              <a:gd name="connsiteY26" fmla="*/ 584953 h 813553"/>
              <a:gd name="connsiteX27" fmla="*/ 1482090 w 1741170"/>
              <a:gd name="connsiteY27" fmla="*/ 543043 h 813553"/>
              <a:gd name="connsiteX28" fmla="*/ 1497330 w 1741170"/>
              <a:gd name="connsiteY28" fmla="*/ 504943 h 813553"/>
              <a:gd name="connsiteX29" fmla="*/ 1535430 w 1741170"/>
              <a:gd name="connsiteY29" fmla="*/ 501133 h 813553"/>
              <a:gd name="connsiteX30" fmla="*/ 1577340 w 1741170"/>
              <a:gd name="connsiteY30" fmla="*/ 470653 h 813553"/>
              <a:gd name="connsiteX31" fmla="*/ 1634490 w 1741170"/>
              <a:gd name="connsiteY31" fmla="*/ 436363 h 813553"/>
              <a:gd name="connsiteX32" fmla="*/ 1741170 w 1741170"/>
              <a:gd name="connsiteY32" fmla="*/ 436363 h 813553"/>
              <a:gd name="connsiteX33" fmla="*/ 1741170 w 1741170"/>
              <a:gd name="connsiteY33" fmla="*/ 402073 h 813553"/>
              <a:gd name="connsiteX34" fmla="*/ 1680210 w 1741170"/>
              <a:gd name="connsiteY34" fmla="*/ 325873 h 813553"/>
              <a:gd name="connsiteX35" fmla="*/ 1607820 w 1741170"/>
              <a:gd name="connsiteY35" fmla="*/ 341113 h 813553"/>
              <a:gd name="connsiteX36" fmla="*/ 1546860 w 1741170"/>
              <a:gd name="connsiteY36" fmla="*/ 337303 h 813553"/>
              <a:gd name="connsiteX37" fmla="*/ 1504950 w 1741170"/>
              <a:gd name="connsiteY37" fmla="*/ 348733 h 813553"/>
              <a:gd name="connsiteX38" fmla="*/ 1523173 w 1741170"/>
              <a:gd name="connsiteY38" fmla="*/ 290418 h 813553"/>
              <a:gd name="connsiteX39" fmla="*/ 1550315 w 1741170"/>
              <a:gd name="connsiteY39" fmla="*/ 240560 h 813553"/>
              <a:gd name="connsiteX40" fmla="*/ 1558954 w 1741170"/>
              <a:gd name="connsiteY40" fmla="*/ 223003 h 813553"/>
              <a:gd name="connsiteX41" fmla="*/ 1573530 w 1741170"/>
              <a:gd name="connsiteY41" fmla="*/ 200143 h 813553"/>
              <a:gd name="connsiteX42" fmla="*/ 1543050 w 1741170"/>
              <a:gd name="connsiteY42" fmla="*/ 146803 h 813553"/>
              <a:gd name="connsiteX43" fmla="*/ 1512570 w 1741170"/>
              <a:gd name="connsiteY43" fmla="*/ 169663 h 813553"/>
              <a:gd name="connsiteX44" fmla="*/ 1451610 w 1741170"/>
              <a:gd name="connsiteY44" fmla="*/ 116323 h 813553"/>
              <a:gd name="connsiteX45" fmla="*/ 1402080 w 1741170"/>
              <a:gd name="connsiteY45" fmla="*/ 150613 h 813553"/>
              <a:gd name="connsiteX46" fmla="*/ 1402080 w 1741170"/>
              <a:gd name="connsiteY46" fmla="*/ 188713 h 813553"/>
              <a:gd name="connsiteX47" fmla="*/ 1333500 w 1741170"/>
              <a:gd name="connsiteY47" fmla="*/ 196333 h 813553"/>
              <a:gd name="connsiteX48" fmla="*/ 1249680 w 1741170"/>
              <a:gd name="connsiteY48" fmla="*/ 223003 h 813553"/>
              <a:gd name="connsiteX49" fmla="*/ 1173480 w 1741170"/>
              <a:gd name="connsiteY49" fmla="*/ 219193 h 813553"/>
              <a:gd name="connsiteX50" fmla="*/ 1135380 w 1741170"/>
              <a:gd name="connsiteY50" fmla="*/ 207763 h 813553"/>
              <a:gd name="connsiteX51" fmla="*/ 1097280 w 1741170"/>
              <a:gd name="connsiteY51" fmla="*/ 177283 h 813553"/>
              <a:gd name="connsiteX52" fmla="*/ 1047750 w 1741170"/>
              <a:gd name="connsiteY52" fmla="*/ 150613 h 813553"/>
              <a:gd name="connsiteX53" fmla="*/ 1028700 w 1741170"/>
              <a:gd name="connsiteY53" fmla="*/ 135373 h 813553"/>
              <a:gd name="connsiteX54" fmla="*/ 948690 w 1741170"/>
              <a:gd name="connsiteY54" fmla="*/ 123943 h 813553"/>
              <a:gd name="connsiteX55" fmla="*/ 880110 w 1741170"/>
              <a:gd name="connsiteY55" fmla="*/ 131563 h 813553"/>
              <a:gd name="connsiteX56" fmla="*/ 800100 w 1741170"/>
              <a:gd name="connsiteY56" fmla="*/ 131563 h 813553"/>
              <a:gd name="connsiteX57" fmla="*/ 802921 w 1741170"/>
              <a:gd name="connsiteY57" fmla="*/ 28382 h 813553"/>
              <a:gd name="connsiteX58" fmla="*/ 662940 w 1741170"/>
              <a:gd name="connsiteY58" fmla="*/ 2023 h 813553"/>
              <a:gd name="connsiteX59" fmla="*/ 601153 w 1741170"/>
              <a:gd name="connsiteY59" fmla="*/ 0 h 813553"/>
              <a:gd name="connsiteX60" fmla="*/ 571500 w 1741170"/>
              <a:gd name="connsiteY60" fmla="*/ 32503 h 813553"/>
              <a:gd name="connsiteX61" fmla="*/ 560070 w 1741170"/>
              <a:gd name="connsiteY61" fmla="*/ 66793 h 813553"/>
              <a:gd name="connsiteX62" fmla="*/ 594360 w 1741170"/>
              <a:gd name="connsiteY62" fmla="*/ 116323 h 813553"/>
              <a:gd name="connsiteX63" fmla="*/ 559907 w 1741170"/>
              <a:gd name="connsiteY63" fmla="*/ 173472 h 813553"/>
              <a:gd name="connsiteX64" fmla="*/ 472440 w 1741170"/>
              <a:gd name="connsiteY64" fmla="*/ 162043 h 813553"/>
              <a:gd name="connsiteX65" fmla="*/ 430530 w 1741170"/>
              <a:gd name="connsiteY65" fmla="*/ 165853 h 813553"/>
              <a:gd name="connsiteX66" fmla="*/ 400050 w 1741170"/>
              <a:gd name="connsiteY66" fmla="*/ 173473 h 813553"/>
              <a:gd name="connsiteX67" fmla="*/ 392430 w 1741170"/>
              <a:gd name="connsiteY67" fmla="*/ 131563 h 813553"/>
              <a:gd name="connsiteX68" fmla="*/ 373380 w 1741170"/>
              <a:gd name="connsiteY68" fmla="*/ 146803 h 813553"/>
              <a:gd name="connsiteX69" fmla="*/ 358140 w 1741170"/>
              <a:gd name="connsiteY69" fmla="*/ 112513 h 813553"/>
              <a:gd name="connsiteX70" fmla="*/ 266700 w 1741170"/>
              <a:gd name="connsiteY70" fmla="*/ 89653 h 813553"/>
              <a:gd name="connsiteX71" fmla="*/ 222472 w 1741170"/>
              <a:gd name="connsiteY71" fmla="*/ 107847 h 813553"/>
              <a:gd name="connsiteX72" fmla="*/ 175260 w 1741170"/>
              <a:gd name="connsiteY72" fmla="*/ 135373 h 813553"/>
              <a:gd name="connsiteX73" fmla="*/ 151573 w 1741170"/>
              <a:gd name="connsiteY73" fmla="*/ 155044 h 813553"/>
              <a:gd name="connsiteX74" fmla="*/ 114631 w 1741170"/>
              <a:gd name="connsiteY74" fmla="*/ 191977 h 813553"/>
              <a:gd name="connsiteX75" fmla="*/ 72390 w 1741170"/>
              <a:gd name="connsiteY75" fmla="*/ 200143 h 813553"/>
              <a:gd name="connsiteX76" fmla="*/ 0 w 1741170"/>
              <a:gd name="connsiteY76" fmla="*/ 230623 h 813553"/>
              <a:gd name="connsiteX0" fmla="*/ 0 w 1741170"/>
              <a:gd name="connsiteY0" fmla="*/ 230623 h 813553"/>
              <a:gd name="connsiteX1" fmla="*/ 68580 w 1741170"/>
              <a:gd name="connsiteY1" fmla="*/ 329683 h 813553"/>
              <a:gd name="connsiteX2" fmla="*/ 95250 w 1741170"/>
              <a:gd name="connsiteY2" fmla="*/ 322063 h 813553"/>
              <a:gd name="connsiteX3" fmla="*/ 140970 w 1741170"/>
              <a:gd name="connsiteY3" fmla="*/ 356353 h 813553"/>
              <a:gd name="connsiteX4" fmla="*/ 179070 w 1741170"/>
              <a:gd name="connsiteY4" fmla="*/ 398263 h 813553"/>
              <a:gd name="connsiteX5" fmla="*/ 179070 w 1741170"/>
              <a:gd name="connsiteY5" fmla="*/ 470653 h 813553"/>
              <a:gd name="connsiteX6" fmla="*/ 175260 w 1741170"/>
              <a:gd name="connsiteY6" fmla="*/ 527803 h 813553"/>
              <a:gd name="connsiteX7" fmla="*/ 217170 w 1741170"/>
              <a:gd name="connsiteY7" fmla="*/ 562093 h 813553"/>
              <a:gd name="connsiteX8" fmla="*/ 297180 w 1741170"/>
              <a:gd name="connsiteY8" fmla="*/ 562093 h 813553"/>
              <a:gd name="connsiteX9" fmla="*/ 367916 w 1741170"/>
              <a:gd name="connsiteY9" fmla="*/ 579356 h 813553"/>
              <a:gd name="connsiteX10" fmla="*/ 457200 w 1741170"/>
              <a:gd name="connsiteY10" fmla="*/ 645913 h 813553"/>
              <a:gd name="connsiteX11" fmla="*/ 441960 w 1741170"/>
              <a:gd name="connsiteY11" fmla="*/ 676393 h 813553"/>
              <a:gd name="connsiteX12" fmla="*/ 481885 w 1741170"/>
              <a:gd name="connsiteY12" fmla="*/ 711539 h 813553"/>
              <a:gd name="connsiteX13" fmla="*/ 500611 w 1741170"/>
              <a:gd name="connsiteY13" fmla="*/ 716393 h 813553"/>
              <a:gd name="connsiteX14" fmla="*/ 567690 w 1741170"/>
              <a:gd name="connsiteY14" fmla="*/ 725923 h 813553"/>
              <a:gd name="connsiteX15" fmla="*/ 636270 w 1741170"/>
              <a:gd name="connsiteY15" fmla="*/ 741163 h 813553"/>
              <a:gd name="connsiteX16" fmla="*/ 751567 w 1741170"/>
              <a:gd name="connsiteY16" fmla="*/ 725302 h 813553"/>
              <a:gd name="connsiteX17" fmla="*/ 817990 w 1741170"/>
              <a:gd name="connsiteY17" fmla="*/ 772499 h 813553"/>
              <a:gd name="connsiteX18" fmla="*/ 933450 w 1741170"/>
              <a:gd name="connsiteY18" fmla="*/ 813553 h 813553"/>
              <a:gd name="connsiteX19" fmla="*/ 1040130 w 1741170"/>
              <a:gd name="connsiteY19" fmla="*/ 771643 h 813553"/>
              <a:gd name="connsiteX20" fmla="*/ 1135380 w 1741170"/>
              <a:gd name="connsiteY20" fmla="*/ 752593 h 813553"/>
              <a:gd name="connsiteX21" fmla="*/ 1226820 w 1741170"/>
              <a:gd name="connsiteY21" fmla="*/ 744973 h 813553"/>
              <a:gd name="connsiteX22" fmla="*/ 1326375 w 1741170"/>
              <a:gd name="connsiteY22" fmla="*/ 653223 h 813553"/>
              <a:gd name="connsiteX23" fmla="*/ 1291590 w 1741170"/>
              <a:gd name="connsiteY23" fmla="*/ 615433 h 813553"/>
              <a:gd name="connsiteX24" fmla="*/ 1303020 w 1741170"/>
              <a:gd name="connsiteY24" fmla="*/ 558283 h 813553"/>
              <a:gd name="connsiteX25" fmla="*/ 1352550 w 1741170"/>
              <a:gd name="connsiteY25" fmla="*/ 554473 h 813553"/>
              <a:gd name="connsiteX26" fmla="*/ 1409700 w 1741170"/>
              <a:gd name="connsiteY26" fmla="*/ 584953 h 813553"/>
              <a:gd name="connsiteX27" fmla="*/ 1482090 w 1741170"/>
              <a:gd name="connsiteY27" fmla="*/ 543043 h 813553"/>
              <a:gd name="connsiteX28" fmla="*/ 1497330 w 1741170"/>
              <a:gd name="connsiteY28" fmla="*/ 504943 h 813553"/>
              <a:gd name="connsiteX29" fmla="*/ 1535430 w 1741170"/>
              <a:gd name="connsiteY29" fmla="*/ 501133 h 813553"/>
              <a:gd name="connsiteX30" fmla="*/ 1577340 w 1741170"/>
              <a:gd name="connsiteY30" fmla="*/ 470653 h 813553"/>
              <a:gd name="connsiteX31" fmla="*/ 1634490 w 1741170"/>
              <a:gd name="connsiteY31" fmla="*/ 436363 h 813553"/>
              <a:gd name="connsiteX32" fmla="*/ 1741170 w 1741170"/>
              <a:gd name="connsiteY32" fmla="*/ 436363 h 813553"/>
              <a:gd name="connsiteX33" fmla="*/ 1741170 w 1741170"/>
              <a:gd name="connsiteY33" fmla="*/ 402073 h 813553"/>
              <a:gd name="connsiteX34" fmla="*/ 1680210 w 1741170"/>
              <a:gd name="connsiteY34" fmla="*/ 325873 h 813553"/>
              <a:gd name="connsiteX35" fmla="*/ 1607820 w 1741170"/>
              <a:gd name="connsiteY35" fmla="*/ 341113 h 813553"/>
              <a:gd name="connsiteX36" fmla="*/ 1546860 w 1741170"/>
              <a:gd name="connsiteY36" fmla="*/ 337303 h 813553"/>
              <a:gd name="connsiteX37" fmla="*/ 1504950 w 1741170"/>
              <a:gd name="connsiteY37" fmla="*/ 348733 h 813553"/>
              <a:gd name="connsiteX38" fmla="*/ 1523173 w 1741170"/>
              <a:gd name="connsiteY38" fmla="*/ 290418 h 813553"/>
              <a:gd name="connsiteX39" fmla="*/ 1550315 w 1741170"/>
              <a:gd name="connsiteY39" fmla="*/ 240560 h 813553"/>
              <a:gd name="connsiteX40" fmla="*/ 1558954 w 1741170"/>
              <a:gd name="connsiteY40" fmla="*/ 223003 h 813553"/>
              <a:gd name="connsiteX41" fmla="*/ 1573530 w 1741170"/>
              <a:gd name="connsiteY41" fmla="*/ 200143 h 813553"/>
              <a:gd name="connsiteX42" fmla="*/ 1543050 w 1741170"/>
              <a:gd name="connsiteY42" fmla="*/ 146803 h 813553"/>
              <a:gd name="connsiteX43" fmla="*/ 1512570 w 1741170"/>
              <a:gd name="connsiteY43" fmla="*/ 169663 h 813553"/>
              <a:gd name="connsiteX44" fmla="*/ 1451610 w 1741170"/>
              <a:gd name="connsiteY44" fmla="*/ 116323 h 813553"/>
              <a:gd name="connsiteX45" fmla="*/ 1402080 w 1741170"/>
              <a:gd name="connsiteY45" fmla="*/ 150613 h 813553"/>
              <a:gd name="connsiteX46" fmla="*/ 1402080 w 1741170"/>
              <a:gd name="connsiteY46" fmla="*/ 188713 h 813553"/>
              <a:gd name="connsiteX47" fmla="*/ 1333500 w 1741170"/>
              <a:gd name="connsiteY47" fmla="*/ 196333 h 813553"/>
              <a:gd name="connsiteX48" fmla="*/ 1249680 w 1741170"/>
              <a:gd name="connsiteY48" fmla="*/ 223003 h 813553"/>
              <a:gd name="connsiteX49" fmla="*/ 1173480 w 1741170"/>
              <a:gd name="connsiteY49" fmla="*/ 219193 h 813553"/>
              <a:gd name="connsiteX50" fmla="*/ 1135380 w 1741170"/>
              <a:gd name="connsiteY50" fmla="*/ 207763 h 813553"/>
              <a:gd name="connsiteX51" fmla="*/ 1097280 w 1741170"/>
              <a:gd name="connsiteY51" fmla="*/ 177283 h 813553"/>
              <a:gd name="connsiteX52" fmla="*/ 1047750 w 1741170"/>
              <a:gd name="connsiteY52" fmla="*/ 150613 h 813553"/>
              <a:gd name="connsiteX53" fmla="*/ 1028700 w 1741170"/>
              <a:gd name="connsiteY53" fmla="*/ 135373 h 813553"/>
              <a:gd name="connsiteX54" fmla="*/ 948690 w 1741170"/>
              <a:gd name="connsiteY54" fmla="*/ 123943 h 813553"/>
              <a:gd name="connsiteX55" fmla="*/ 880110 w 1741170"/>
              <a:gd name="connsiteY55" fmla="*/ 131563 h 813553"/>
              <a:gd name="connsiteX56" fmla="*/ 800100 w 1741170"/>
              <a:gd name="connsiteY56" fmla="*/ 131563 h 813553"/>
              <a:gd name="connsiteX57" fmla="*/ 802921 w 1741170"/>
              <a:gd name="connsiteY57" fmla="*/ 28382 h 813553"/>
              <a:gd name="connsiteX58" fmla="*/ 662940 w 1741170"/>
              <a:gd name="connsiteY58" fmla="*/ 2023 h 813553"/>
              <a:gd name="connsiteX59" fmla="*/ 601153 w 1741170"/>
              <a:gd name="connsiteY59" fmla="*/ 0 h 813553"/>
              <a:gd name="connsiteX60" fmla="*/ 571500 w 1741170"/>
              <a:gd name="connsiteY60" fmla="*/ 32503 h 813553"/>
              <a:gd name="connsiteX61" fmla="*/ 560070 w 1741170"/>
              <a:gd name="connsiteY61" fmla="*/ 66793 h 813553"/>
              <a:gd name="connsiteX62" fmla="*/ 594360 w 1741170"/>
              <a:gd name="connsiteY62" fmla="*/ 116323 h 813553"/>
              <a:gd name="connsiteX63" fmla="*/ 559907 w 1741170"/>
              <a:gd name="connsiteY63" fmla="*/ 173472 h 813553"/>
              <a:gd name="connsiteX64" fmla="*/ 472440 w 1741170"/>
              <a:gd name="connsiteY64" fmla="*/ 162043 h 813553"/>
              <a:gd name="connsiteX65" fmla="*/ 430530 w 1741170"/>
              <a:gd name="connsiteY65" fmla="*/ 165853 h 813553"/>
              <a:gd name="connsiteX66" fmla="*/ 400050 w 1741170"/>
              <a:gd name="connsiteY66" fmla="*/ 173473 h 813553"/>
              <a:gd name="connsiteX67" fmla="*/ 392430 w 1741170"/>
              <a:gd name="connsiteY67" fmla="*/ 131563 h 813553"/>
              <a:gd name="connsiteX68" fmla="*/ 373380 w 1741170"/>
              <a:gd name="connsiteY68" fmla="*/ 146803 h 813553"/>
              <a:gd name="connsiteX69" fmla="*/ 358140 w 1741170"/>
              <a:gd name="connsiteY69" fmla="*/ 112513 h 813553"/>
              <a:gd name="connsiteX70" fmla="*/ 266700 w 1741170"/>
              <a:gd name="connsiteY70" fmla="*/ 89653 h 813553"/>
              <a:gd name="connsiteX71" fmla="*/ 222472 w 1741170"/>
              <a:gd name="connsiteY71" fmla="*/ 107847 h 813553"/>
              <a:gd name="connsiteX72" fmla="*/ 175260 w 1741170"/>
              <a:gd name="connsiteY72" fmla="*/ 135373 h 813553"/>
              <a:gd name="connsiteX73" fmla="*/ 151573 w 1741170"/>
              <a:gd name="connsiteY73" fmla="*/ 155044 h 813553"/>
              <a:gd name="connsiteX74" fmla="*/ 114631 w 1741170"/>
              <a:gd name="connsiteY74" fmla="*/ 191977 h 813553"/>
              <a:gd name="connsiteX75" fmla="*/ 72390 w 1741170"/>
              <a:gd name="connsiteY75" fmla="*/ 200143 h 813553"/>
              <a:gd name="connsiteX76" fmla="*/ 0 w 1741170"/>
              <a:gd name="connsiteY76" fmla="*/ 230623 h 813553"/>
              <a:gd name="connsiteX0" fmla="*/ 0 w 1741170"/>
              <a:gd name="connsiteY0" fmla="*/ 230623 h 813553"/>
              <a:gd name="connsiteX1" fmla="*/ 68580 w 1741170"/>
              <a:gd name="connsiteY1" fmla="*/ 329683 h 813553"/>
              <a:gd name="connsiteX2" fmla="*/ 95250 w 1741170"/>
              <a:gd name="connsiteY2" fmla="*/ 322063 h 813553"/>
              <a:gd name="connsiteX3" fmla="*/ 140970 w 1741170"/>
              <a:gd name="connsiteY3" fmla="*/ 356353 h 813553"/>
              <a:gd name="connsiteX4" fmla="*/ 179070 w 1741170"/>
              <a:gd name="connsiteY4" fmla="*/ 398263 h 813553"/>
              <a:gd name="connsiteX5" fmla="*/ 179070 w 1741170"/>
              <a:gd name="connsiteY5" fmla="*/ 470653 h 813553"/>
              <a:gd name="connsiteX6" fmla="*/ 175260 w 1741170"/>
              <a:gd name="connsiteY6" fmla="*/ 527803 h 813553"/>
              <a:gd name="connsiteX7" fmla="*/ 217170 w 1741170"/>
              <a:gd name="connsiteY7" fmla="*/ 562093 h 813553"/>
              <a:gd name="connsiteX8" fmla="*/ 297180 w 1741170"/>
              <a:gd name="connsiteY8" fmla="*/ 562093 h 813553"/>
              <a:gd name="connsiteX9" fmla="*/ 367916 w 1741170"/>
              <a:gd name="connsiteY9" fmla="*/ 579356 h 813553"/>
              <a:gd name="connsiteX10" fmla="*/ 457200 w 1741170"/>
              <a:gd name="connsiteY10" fmla="*/ 645913 h 813553"/>
              <a:gd name="connsiteX11" fmla="*/ 441960 w 1741170"/>
              <a:gd name="connsiteY11" fmla="*/ 676393 h 813553"/>
              <a:gd name="connsiteX12" fmla="*/ 481885 w 1741170"/>
              <a:gd name="connsiteY12" fmla="*/ 711539 h 813553"/>
              <a:gd name="connsiteX13" fmla="*/ 500611 w 1741170"/>
              <a:gd name="connsiteY13" fmla="*/ 716393 h 813553"/>
              <a:gd name="connsiteX14" fmla="*/ 567690 w 1741170"/>
              <a:gd name="connsiteY14" fmla="*/ 725923 h 813553"/>
              <a:gd name="connsiteX15" fmla="*/ 636270 w 1741170"/>
              <a:gd name="connsiteY15" fmla="*/ 741163 h 813553"/>
              <a:gd name="connsiteX16" fmla="*/ 751567 w 1741170"/>
              <a:gd name="connsiteY16" fmla="*/ 725302 h 813553"/>
              <a:gd name="connsiteX17" fmla="*/ 817990 w 1741170"/>
              <a:gd name="connsiteY17" fmla="*/ 772499 h 813553"/>
              <a:gd name="connsiteX18" fmla="*/ 933450 w 1741170"/>
              <a:gd name="connsiteY18" fmla="*/ 813553 h 813553"/>
              <a:gd name="connsiteX19" fmla="*/ 1040130 w 1741170"/>
              <a:gd name="connsiteY19" fmla="*/ 771643 h 813553"/>
              <a:gd name="connsiteX20" fmla="*/ 1135380 w 1741170"/>
              <a:gd name="connsiteY20" fmla="*/ 752593 h 813553"/>
              <a:gd name="connsiteX21" fmla="*/ 1226820 w 1741170"/>
              <a:gd name="connsiteY21" fmla="*/ 744973 h 813553"/>
              <a:gd name="connsiteX22" fmla="*/ 1326375 w 1741170"/>
              <a:gd name="connsiteY22" fmla="*/ 653223 h 813553"/>
              <a:gd name="connsiteX23" fmla="*/ 1291590 w 1741170"/>
              <a:gd name="connsiteY23" fmla="*/ 615433 h 813553"/>
              <a:gd name="connsiteX24" fmla="*/ 1303020 w 1741170"/>
              <a:gd name="connsiteY24" fmla="*/ 558283 h 813553"/>
              <a:gd name="connsiteX25" fmla="*/ 1352550 w 1741170"/>
              <a:gd name="connsiteY25" fmla="*/ 554473 h 813553"/>
              <a:gd name="connsiteX26" fmla="*/ 1409700 w 1741170"/>
              <a:gd name="connsiteY26" fmla="*/ 584953 h 813553"/>
              <a:gd name="connsiteX27" fmla="*/ 1482090 w 1741170"/>
              <a:gd name="connsiteY27" fmla="*/ 543043 h 813553"/>
              <a:gd name="connsiteX28" fmla="*/ 1497330 w 1741170"/>
              <a:gd name="connsiteY28" fmla="*/ 504943 h 813553"/>
              <a:gd name="connsiteX29" fmla="*/ 1535430 w 1741170"/>
              <a:gd name="connsiteY29" fmla="*/ 501133 h 813553"/>
              <a:gd name="connsiteX30" fmla="*/ 1577340 w 1741170"/>
              <a:gd name="connsiteY30" fmla="*/ 470653 h 813553"/>
              <a:gd name="connsiteX31" fmla="*/ 1634490 w 1741170"/>
              <a:gd name="connsiteY31" fmla="*/ 436363 h 813553"/>
              <a:gd name="connsiteX32" fmla="*/ 1741170 w 1741170"/>
              <a:gd name="connsiteY32" fmla="*/ 436363 h 813553"/>
              <a:gd name="connsiteX33" fmla="*/ 1741170 w 1741170"/>
              <a:gd name="connsiteY33" fmla="*/ 402073 h 813553"/>
              <a:gd name="connsiteX34" fmla="*/ 1680210 w 1741170"/>
              <a:gd name="connsiteY34" fmla="*/ 325873 h 813553"/>
              <a:gd name="connsiteX35" fmla="*/ 1607820 w 1741170"/>
              <a:gd name="connsiteY35" fmla="*/ 341113 h 813553"/>
              <a:gd name="connsiteX36" fmla="*/ 1546860 w 1741170"/>
              <a:gd name="connsiteY36" fmla="*/ 337303 h 813553"/>
              <a:gd name="connsiteX37" fmla="*/ 1504950 w 1741170"/>
              <a:gd name="connsiteY37" fmla="*/ 348733 h 813553"/>
              <a:gd name="connsiteX38" fmla="*/ 1523173 w 1741170"/>
              <a:gd name="connsiteY38" fmla="*/ 290418 h 813553"/>
              <a:gd name="connsiteX39" fmla="*/ 1550315 w 1741170"/>
              <a:gd name="connsiteY39" fmla="*/ 240560 h 813553"/>
              <a:gd name="connsiteX40" fmla="*/ 1558954 w 1741170"/>
              <a:gd name="connsiteY40" fmla="*/ 223003 h 813553"/>
              <a:gd name="connsiteX41" fmla="*/ 1573530 w 1741170"/>
              <a:gd name="connsiteY41" fmla="*/ 200143 h 813553"/>
              <a:gd name="connsiteX42" fmla="*/ 1543050 w 1741170"/>
              <a:gd name="connsiteY42" fmla="*/ 146803 h 813553"/>
              <a:gd name="connsiteX43" fmla="*/ 1512570 w 1741170"/>
              <a:gd name="connsiteY43" fmla="*/ 169663 h 813553"/>
              <a:gd name="connsiteX44" fmla="*/ 1451610 w 1741170"/>
              <a:gd name="connsiteY44" fmla="*/ 116323 h 813553"/>
              <a:gd name="connsiteX45" fmla="*/ 1402080 w 1741170"/>
              <a:gd name="connsiteY45" fmla="*/ 150613 h 813553"/>
              <a:gd name="connsiteX46" fmla="*/ 1402080 w 1741170"/>
              <a:gd name="connsiteY46" fmla="*/ 188713 h 813553"/>
              <a:gd name="connsiteX47" fmla="*/ 1333500 w 1741170"/>
              <a:gd name="connsiteY47" fmla="*/ 196333 h 813553"/>
              <a:gd name="connsiteX48" fmla="*/ 1249680 w 1741170"/>
              <a:gd name="connsiteY48" fmla="*/ 223003 h 813553"/>
              <a:gd name="connsiteX49" fmla="*/ 1173480 w 1741170"/>
              <a:gd name="connsiteY49" fmla="*/ 219193 h 813553"/>
              <a:gd name="connsiteX50" fmla="*/ 1135380 w 1741170"/>
              <a:gd name="connsiteY50" fmla="*/ 207763 h 813553"/>
              <a:gd name="connsiteX51" fmla="*/ 1097280 w 1741170"/>
              <a:gd name="connsiteY51" fmla="*/ 177283 h 813553"/>
              <a:gd name="connsiteX52" fmla="*/ 1047750 w 1741170"/>
              <a:gd name="connsiteY52" fmla="*/ 150613 h 813553"/>
              <a:gd name="connsiteX53" fmla="*/ 1028700 w 1741170"/>
              <a:gd name="connsiteY53" fmla="*/ 135373 h 813553"/>
              <a:gd name="connsiteX54" fmla="*/ 948690 w 1741170"/>
              <a:gd name="connsiteY54" fmla="*/ 123943 h 813553"/>
              <a:gd name="connsiteX55" fmla="*/ 880110 w 1741170"/>
              <a:gd name="connsiteY55" fmla="*/ 131563 h 813553"/>
              <a:gd name="connsiteX56" fmla="*/ 800100 w 1741170"/>
              <a:gd name="connsiteY56" fmla="*/ 131563 h 813553"/>
              <a:gd name="connsiteX57" fmla="*/ 802921 w 1741170"/>
              <a:gd name="connsiteY57" fmla="*/ 28382 h 813553"/>
              <a:gd name="connsiteX58" fmla="*/ 662940 w 1741170"/>
              <a:gd name="connsiteY58" fmla="*/ 2023 h 813553"/>
              <a:gd name="connsiteX59" fmla="*/ 601153 w 1741170"/>
              <a:gd name="connsiteY59" fmla="*/ 0 h 813553"/>
              <a:gd name="connsiteX60" fmla="*/ 571500 w 1741170"/>
              <a:gd name="connsiteY60" fmla="*/ 32503 h 813553"/>
              <a:gd name="connsiteX61" fmla="*/ 560070 w 1741170"/>
              <a:gd name="connsiteY61" fmla="*/ 66793 h 813553"/>
              <a:gd name="connsiteX62" fmla="*/ 594360 w 1741170"/>
              <a:gd name="connsiteY62" fmla="*/ 116323 h 813553"/>
              <a:gd name="connsiteX63" fmla="*/ 559907 w 1741170"/>
              <a:gd name="connsiteY63" fmla="*/ 173472 h 813553"/>
              <a:gd name="connsiteX64" fmla="*/ 472440 w 1741170"/>
              <a:gd name="connsiteY64" fmla="*/ 162043 h 813553"/>
              <a:gd name="connsiteX65" fmla="*/ 430530 w 1741170"/>
              <a:gd name="connsiteY65" fmla="*/ 165853 h 813553"/>
              <a:gd name="connsiteX66" fmla="*/ 400050 w 1741170"/>
              <a:gd name="connsiteY66" fmla="*/ 173473 h 813553"/>
              <a:gd name="connsiteX67" fmla="*/ 392430 w 1741170"/>
              <a:gd name="connsiteY67" fmla="*/ 131563 h 813553"/>
              <a:gd name="connsiteX68" fmla="*/ 373380 w 1741170"/>
              <a:gd name="connsiteY68" fmla="*/ 146803 h 813553"/>
              <a:gd name="connsiteX69" fmla="*/ 358140 w 1741170"/>
              <a:gd name="connsiteY69" fmla="*/ 112513 h 813553"/>
              <a:gd name="connsiteX70" fmla="*/ 266700 w 1741170"/>
              <a:gd name="connsiteY70" fmla="*/ 89653 h 813553"/>
              <a:gd name="connsiteX71" fmla="*/ 222472 w 1741170"/>
              <a:gd name="connsiteY71" fmla="*/ 107847 h 813553"/>
              <a:gd name="connsiteX72" fmla="*/ 175260 w 1741170"/>
              <a:gd name="connsiteY72" fmla="*/ 135373 h 813553"/>
              <a:gd name="connsiteX73" fmla="*/ 151573 w 1741170"/>
              <a:gd name="connsiteY73" fmla="*/ 155044 h 813553"/>
              <a:gd name="connsiteX74" fmla="*/ 114631 w 1741170"/>
              <a:gd name="connsiteY74" fmla="*/ 191977 h 813553"/>
              <a:gd name="connsiteX75" fmla="*/ 72390 w 1741170"/>
              <a:gd name="connsiteY75" fmla="*/ 200143 h 813553"/>
              <a:gd name="connsiteX76" fmla="*/ 0 w 1741170"/>
              <a:gd name="connsiteY76" fmla="*/ 230623 h 813553"/>
              <a:gd name="connsiteX0" fmla="*/ 0 w 1741170"/>
              <a:gd name="connsiteY0" fmla="*/ 230623 h 813553"/>
              <a:gd name="connsiteX1" fmla="*/ 68580 w 1741170"/>
              <a:gd name="connsiteY1" fmla="*/ 329683 h 813553"/>
              <a:gd name="connsiteX2" fmla="*/ 95250 w 1741170"/>
              <a:gd name="connsiteY2" fmla="*/ 322063 h 813553"/>
              <a:gd name="connsiteX3" fmla="*/ 140970 w 1741170"/>
              <a:gd name="connsiteY3" fmla="*/ 356353 h 813553"/>
              <a:gd name="connsiteX4" fmla="*/ 179070 w 1741170"/>
              <a:gd name="connsiteY4" fmla="*/ 398263 h 813553"/>
              <a:gd name="connsiteX5" fmla="*/ 197626 w 1741170"/>
              <a:gd name="connsiteY5" fmla="*/ 470653 h 813553"/>
              <a:gd name="connsiteX6" fmla="*/ 175260 w 1741170"/>
              <a:gd name="connsiteY6" fmla="*/ 527803 h 813553"/>
              <a:gd name="connsiteX7" fmla="*/ 217170 w 1741170"/>
              <a:gd name="connsiteY7" fmla="*/ 562093 h 813553"/>
              <a:gd name="connsiteX8" fmla="*/ 297180 w 1741170"/>
              <a:gd name="connsiteY8" fmla="*/ 562093 h 813553"/>
              <a:gd name="connsiteX9" fmla="*/ 367916 w 1741170"/>
              <a:gd name="connsiteY9" fmla="*/ 579356 h 813553"/>
              <a:gd name="connsiteX10" fmla="*/ 457200 w 1741170"/>
              <a:gd name="connsiteY10" fmla="*/ 645913 h 813553"/>
              <a:gd name="connsiteX11" fmla="*/ 441960 w 1741170"/>
              <a:gd name="connsiteY11" fmla="*/ 676393 h 813553"/>
              <a:gd name="connsiteX12" fmla="*/ 481885 w 1741170"/>
              <a:gd name="connsiteY12" fmla="*/ 711539 h 813553"/>
              <a:gd name="connsiteX13" fmla="*/ 500611 w 1741170"/>
              <a:gd name="connsiteY13" fmla="*/ 716393 h 813553"/>
              <a:gd name="connsiteX14" fmla="*/ 567690 w 1741170"/>
              <a:gd name="connsiteY14" fmla="*/ 725923 h 813553"/>
              <a:gd name="connsiteX15" fmla="*/ 636270 w 1741170"/>
              <a:gd name="connsiteY15" fmla="*/ 741163 h 813553"/>
              <a:gd name="connsiteX16" fmla="*/ 751567 w 1741170"/>
              <a:gd name="connsiteY16" fmla="*/ 725302 h 813553"/>
              <a:gd name="connsiteX17" fmla="*/ 817990 w 1741170"/>
              <a:gd name="connsiteY17" fmla="*/ 772499 h 813553"/>
              <a:gd name="connsiteX18" fmla="*/ 933450 w 1741170"/>
              <a:gd name="connsiteY18" fmla="*/ 813553 h 813553"/>
              <a:gd name="connsiteX19" fmla="*/ 1040130 w 1741170"/>
              <a:gd name="connsiteY19" fmla="*/ 771643 h 813553"/>
              <a:gd name="connsiteX20" fmla="*/ 1135380 w 1741170"/>
              <a:gd name="connsiteY20" fmla="*/ 752593 h 813553"/>
              <a:gd name="connsiteX21" fmla="*/ 1226820 w 1741170"/>
              <a:gd name="connsiteY21" fmla="*/ 744973 h 813553"/>
              <a:gd name="connsiteX22" fmla="*/ 1326375 w 1741170"/>
              <a:gd name="connsiteY22" fmla="*/ 653223 h 813553"/>
              <a:gd name="connsiteX23" fmla="*/ 1291590 w 1741170"/>
              <a:gd name="connsiteY23" fmla="*/ 615433 h 813553"/>
              <a:gd name="connsiteX24" fmla="*/ 1303020 w 1741170"/>
              <a:gd name="connsiteY24" fmla="*/ 558283 h 813553"/>
              <a:gd name="connsiteX25" fmla="*/ 1352550 w 1741170"/>
              <a:gd name="connsiteY25" fmla="*/ 554473 h 813553"/>
              <a:gd name="connsiteX26" fmla="*/ 1409700 w 1741170"/>
              <a:gd name="connsiteY26" fmla="*/ 584953 h 813553"/>
              <a:gd name="connsiteX27" fmla="*/ 1482090 w 1741170"/>
              <a:gd name="connsiteY27" fmla="*/ 543043 h 813553"/>
              <a:gd name="connsiteX28" fmla="*/ 1497330 w 1741170"/>
              <a:gd name="connsiteY28" fmla="*/ 504943 h 813553"/>
              <a:gd name="connsiteX29" fmla="*/ 1535430 w 1741170"/>
              <a:gd name="connsiteY29" fmla="*/ 501133 h 813553"/>
              <a:gd name="connsiteX30" fmla="*/ 1577340 w 1741170"/>
              <a:gd name="connsiteY30" fmla="*/ 470653 h 813553"/>
              <a:gd name="connsiteX31" fmla="*/ 1634490 w 1741170"/>
              <a:gd name="connsiteY31" fmla="*/ 436363 h 813553"/>
              <a:gd name="connsiteX32" fmla="*/ 1741170 w 1741170"/>
              <a:gd name="connsiteY32" fmla="*/ 436363 h 813553"/>
              <a:gd name="connsiteX33" fmla="*/ 1741170 w 1741170"/>
              <a:gd name="connsiteY33" fmla="*/ 402073 h 813553"/>
              <a:gd name="connsiteX34" fmla="*/ 1680210 w 1741170"/>
              <a:gd name="connsiteY34" fmla="*/ 325873 h 813553"/>
              <a:gd name="connsiteX35" fmla="*/ 1607820 w 1741170"/>
              <a:gd name="connsiteY35" fmla="*/ 341113 h 813553"/>
              <a:gd name="connsiteX36" fmla="*/ 1546860 w 1741170"/>
              <a:gd name="connsiteY36" fmla="*/ 337303 h 813553"/>
              <a:gd name="connsiteX37" fmla="*/ 1504950 w 1741170"/>
              <a:gd name="connsiteY37" fmla="*/ 348733 h 813553"/>
              <a:gd name="connsiteX38" fmla="*/ 1523173 w 1741170"/>
              <a:gd name="connsiteY38" fmla="*/ 290418 h 813553"/>
              <a:gd name="connsiteX39" fmla="*/ 1550315 w 1741170"/>
              <a:gd name="connsiteY39" fmla="*/ 240560 h 813553"/>
              <a:gd name="connsiteX40" fmla="*/ 1558954 w 1741170"/>
              <a:gd name="connsiteY40" fmla="*/ 223003 h 813553"/>
              <a:gd name="connsiteX41" fmla="*/ 1573530 w 1741170"/>
              <a:gd name="connsiteY41" fmla="*/ 200143 h 813553"/>
              <a:gd name="connsiteX42" fmla="*/ 1543050 w 1741170"/>
              <a:gd name="connsiteY42" fmla="*/ 146803 h 813553"/>
              <a:gd name="connsiteX43" fmla="*/ 1512570 w 1741170"/>
              <a:gd name="connsiteY43" fmla="*/ 169663 h 813553"/>
              <a:gd name="connsiteX44" fmla="*/ 1451610 w 1741170"/>
              <a:gd name="connsiteY44" fmla="*/ 116323 h 813553"/>
              <a:gd name="connsiteX45" fmla="*/ 1402080 w 1741170"/>
              <a:gd name="connsiteY45" fmla="*/ 150613 h 813553"/>
              <a:gd name="connsiteX46" fmla="*/ 1402080 w 1741170"/>
              <a:gd name="connsiteY46" fmla="*/ 188713 h 813553"/>
              <a:gd name="connsiteX47" fmla="*/ 1333500 w 1741170"/>
              <a:gd name="connsiteY47" fmla="*/ 196333 h 813553"/>
              <a:gd name="connsiteX48" fmla="*/ 1249680 w 1741170"/>
              <a:gd name="connsiteY48" fmla="*/ 223003 h 813553"/>
              <a:gd name="connsiteX49" fmla="*/ 1173480 w 1741170"/>
              <a:gd name="connsiteY49" fmla="*/ 219193 h 813553"/>
              <a:gd name="connsiteX50" fmla="*/ 1135380 w 1741170"/>
              <a:gd name="connsiteY50" fmla="*/ 207763 h 813553"/>
              <a:gd name="connsiteX51" fmla="*/ 1097280 w 1741170"/>
              <a:gd name="connsiteY51" fmla="*/ 177283 h 813553"/>
              <a:gd name="connsiteX52" fmla="*/ 1047750 w 1741170"/>
              <a:gd name="connsiteY52" fmla="*/ 150613 h 813553"/>
              <a:gd name="connsiteX53" fmla="*/ 1028700 w 1741170"/>
              <a:gd name="connsiteY53" fmla="*/ 135373 h 813553"/>
              <a:gd name="connsiteX54" fmla="*/ 948690 w 1741170"/>
              <a:gd name="connsiteY54" fmla="*/ 123943 h 813553"/>
              <a:gd name="connsiteX55" fmla="*/ 880110 w 1741170"/>
              <a:gd name="connsiteY55" fmla="*/ 131563 h 813553"/>
              <a:gd name="connsiteX56" fmla="*/ 800100 w 1741170"/>
              <a:gd name="connsiteY56" fmla="*/ 131563 h 813553"/>
              <a:gd name="connsiteX57" fmla="*/ 802921 w 1741170"/>
              <a:gd name="connsiteY57" fmla="*/ 28382 h 813553"/>
              <a:gd name="connsiteX58" fmla="*/ 662940 w 1741170"/>
              <a:gd name="connsiteY58" fmla="*/ 2023 h 813553"/>
              <a:gd name="connsiteX59" fmla="*/ 601153 w 1741170"/>
              <a:gd name="connsiteY59" fmla="*/ 0 h 813553"/>
              <a:gd name="connsiteX60" fmla="*/ 571500 w 1741170"/>
              <a:gd name="connsiteY60" fmla="*/ 32503 h 813553"/>
              <a:gd name="connsiteX61" fmla="*/ 560070 w 1741170"/>
              <a:gd name="connsiteY61" fmla="*/ 66793 h 813553"/>
              <a:gd name="connsiteX62" fmla="*/ 594360 w 1741170"/>
              <a:gd name="connsiteY62" fmla="*/ 116323 h 813553"/>
              <a:gd name="connsiteX63" fmla="*/ 559907 w 1741170"/>
              <a:gd name="connsiteY63" fmla="*/ 173472 h 813553"/>
              <a:gd name="connsiteX64" fmla="*/ 472440 w 1741170"/>
              <a:gd name="connsiteY64" fmla="*/ 162043 h 813553"/>
              <a:gd name="connsiteX65" fmla="*/ 430530 w 1741170"/>
              <a:gd name="connsiteY65" fmla="*/ 165853 h 813553"/>
              <a:gd name="connsiteX66" fmla="*/ 400050 w 1741170"/>
              <a:gd name="connsiteY66" fmla="*/ 173473 h 813553"/>
              <a:gd name="connsiteX67" fmla="*/ 392430 w 1741170"/>
              <a:gd name="connsiteY67" fmla="*/ 131563 h 813553"/>
              <a:gd name="connsiteX68" fmla="*/ 373380 w 1741170"/>
              <a:gd name="connsiteY68" fmla="*/ 146803 h 813553"/>
              <a:gd name="connsiteX69" fmla="*/ 358140 w 1741170"/>
              <a:gd name="connsiteY69" fmla="*/ 112513 h 813553"/>
              <a:gd name="connsiteX70" fmla="*/ 266700 w 1741170"/>
              <a:gd name="connsiteY70" fmla="*/ 89653 h 813553"/>
              <a:gd name="connsiteX71" fmla="*/ 222472 w 1741170"/>
              <a:gd name="connsiteY71" fmla="*/ 107847 h 813553"/>
              <a:gd name="connsiteX72" fmla="*/ 175260 w 1741170"/>
              <a:gd name="connsiteY72" fmla="*/ 135373 h 813553"/>
              <a:gd name="connsiteX73" fmla="*/ 151573 w 1741170"/>
              <a:gd name="connsiteY73" fmla="*/ 155044 h 813553"/>
              <a:gd name="connsiteX74" fmla="*/ 114631 w 1741170"/>
              <a:gd name="connsiteY74" fmla="*/ 191977 h 813553"/>
              <a:gd name="connsiteX75" fmla="*/ 72390 w 1741170"/>
              <a:gd name="connsiteY75" fmla="*/ 200143 h 813553"/>
              <a:gd name="connsiteX76" fmla="*/ 0 w 1741170"/>
              <a:gd name="connsiteY76" fmla="*/ 230623 h 813553"/>
              <a:gd name="connsiteX0" fmla="*/ 0 w 1741170"/>
              <a:gd name="connsiteY0" fmla="*/ 230623 h 813553"/>
              <a:gd name="connsiteX1" fmla="*/ 68580 w 1741170"/>
              <a:gd name="connsiteY1" fmla="*/ 329683 h 813553"/>
              <a:gd name="connsiteX2" fmla="*/ 95250 w 1741170"/>
              <a:gd name="connsiteY2" fmla="*/ 322063 h 813553"/>
              <a:gd name="connsiteX3" fmla="*/ 140970 w 1741170"/>
              <a:gd name="connsiteY3" fmla="*/ 356353 h 813553"/>
              <a:gd name="connsiteX4" fmla="*/ 179070 w 1741170"/>
              <a:gd name="connsiteY4" fmla="*/ 398263 h 813553"/>
              <a:gd name="connsiteX5" fmla="*/ 197626 w 1741170"/>
              <a:gd name="connsiteY5" fmla="*/ 470653 h 813553"/>
              <a:gd name="connsiteX6" fmla="*/ 188514 w 1741170"/>
              <a:gd name="connsiteY6" fmla="*/ 527803 h 813553"/>
              <a:gd name="connsiteX7" fmla="*/ 217170 w 1741170"/>
              <a:gd name="connsiteY7" fmla="*/ 562093 h 813553"/>
              <a:gd name="connsiteX8" fmla="*/ 297180 w 1741170"/>
              <a:gd name="connsiteY8" fmla="*/ 562093 h 813553"/>
              <a:gd name="connsiteX9" fmla="*/ 367916 w 1741170"/>
              <a:gd name="connsiteY9" fmla="*/ 579356 h 813553"/>
              <a:gd name="connsiteX10" fmla="*/ 457200 w 1741170"/>
              <a:gd name="connsiteY10" fmla="*/ 645913 h 813553"/>
              <a:gd name="connsiteX11" fmla="*/ 441960 w 1741170"/>
              <a:gd name="connsiteY11" fmla="*/ 676393 h 813553"/>
              <a:gd name="connsiteX12" fmla="*/ 481885 w 1741170"/>
              <a:gd name="connsiteY12" fmla="*/ 711539 h 813553"/>
              <a:gd name="connsiteX13" fmla="*/ 500611 w 1741170"/>
              <a:gd name="connsiteY13" fmla="*/ 716393 h 813553"/>
              <a:gd name="connsiteX14" fmla="*/ 567690 w 1741170"/>
              <a:gd name="connsiteY14" fmla="*/ 725923 h 813553"/>
              <a:gd name="connsiteX15" fmla="*/ 636270 w 1741170"/>
              <a:gd name="connsiteY15" fmla="*/ 741163 h 813553"/>
              <a:gd name="connsiteX16" fmla="*/ 751567 w 1741170"/>
              <a:gd name="connsiteY16" fmla="*/ 725302 h 813553"/>
              <a:gd name="connsiteX17" fmla="*/ 817990 w 1741170"/>
              <a:gd name="connsiteY17" fmla="*/ 772499 h 813553"/>
              <a:gd name="connsiteX18" fmla="*/ 933450 w 1741170"/>
              <a:gd name="connsiteY18" fmla="*/ 813553 h 813553"/>
              <a:gd name="connsiteX19" fmla="*/ 1040130 w 1741170"/>
              <a:gd name="connsiteY19" fmla="*/ 771643 h 813553"/>
              <a:gd name="connsiteX20" fmla="*/ 1135380 w 1741170"/>
              <a:gd name="connsiteY20" fmla="*/ 752593 h 813553"/>
              <a:gd name="connsiteX21" fmla="*/ 1226820 w 1741170"/>
              <a:gd name="connsiteY21" fmla="*/ 744973 h 813553"/>
              <a:gd name="connsiteX22" fmla="*/ 1326375 w 1741170"/>
              <a:gd name="connsiteY22" fmla="*/ 653223 h 813553"/>
              <a:gd name="connsiteX23" fmla="*/ 1291590 w 1741170"/>
              <a:gd name="connsiteY23" fmla="*/ 615433 h 813553"/>
              <a:gd name="connsiteX24" fmla="*/ 1303020 w 1741170"/>
              <a:gd name="connsiteY24" fmla="*/ 558283 h 813553"/>
              <a:gd name="connsiteX25" fmla="*/ 1352550 w 1741170"/>
              <a:gd name="connsiteY25" fmla="*/ 554473 h 813553"/>
              <a:gd name="connsiteX26" fmla="*/ 1409700 w 1741170"/>
              <a:gd name="connsiteY26" fmla="*/ 584953 h 813553"/>
              <a:gd name="connsiteX27" fmla="*/ 1482090 w 1741170"/>
              <a:gd name="connsiteY27" fmla="*/ 543043 h 813553"/>
              <a:gd name="connsiteX28" fmla="*/ 1497330 w 1741170"/>
              <a:gd name="connsiteY28" fmla="*/ 504943 h 813553"/>
              <a:gd name="connsiteX29" fmla="*/ 1535430 w 1741170"/>
              <a:gd name="connsiteY29" fmla="*/ 501133 h 813553"/>
              <a:gd name="connsiteX30" fmla="*/ 1577340 w 1741170"/>
              <a:gd name="connsiteY30" fmla="*/ 470653 h 813553"/>
              <a:gd name="connsiteX31" fmla="*/ 1634490 w 1741170"/>
              <a:gd name="connsiteY31" fmla="*/ 436363 h 813553"/>
              <a:gd name="connsiteX32" fmla="*/ 1741170 w 1741170"/>
              <a:gd name="connsiteY32" fmla="*/ 436363 h 813553"/>
              <a:gd name="connsiteX33" fmla="*/ 1741170 w 1741170"/>
              <a:gd name="connsiteY33" fmla="*/ 402073 h 813553"/>
              <a:gd name="connsiteX34" fmla="*/ 1680210 w 1741170"/>
              <a:gd name="connsiteY34" fmla="*/ 325873 h 813553"/>
              <a:gd name="connsiteX35" fmla="*/ 1607820 w 1741170"/>
              <a:gd name="connsiteY35" fmla="*/ 341113 h 813553"/>
              <a:gd name="connsiteX36" fmla="*/ 1546860 w 1741170"/>
              <a:gd name="connsiteY36" fmla="*/ 337303 h 813553"/>
              <a:gd name="connsiteX37" fmla="*/ 1504950 w 1741170"/>
              <a:gd name="connsiteY37" fmla="*/ 348733 h 813553"/>
              <a:gd name="connsiteX38" fmla="*/ 1523173 w 1741170"/>
              <a:gd name="connsiteY38" fmla="*/ 290418 h 813553"/>
              <a:gd name="connsiteX39" fmla="*/ 1550315 w 1741170"/>
              <a:gd name="connsiteY39" fmla="*/ 240560 h 813553"/>
              <a:gd name="connsiteX40" fmla="*/ 1558954 w 1741170"/>
              <a:gd name="connsiteY40" fmla="*/ 223003 h 813553"/>
              <a:gd name="connsiteX41" fmla="*/ 1573530 w 1741170"/>
              <a:gd name="connsiteY41" fmla="*/ 200143 h 813553"/>
              <a:gd name="connsiteX42" fmla="*/ 1543050 w 1741170"/>
              <a:gd name="connsiteY42" fmla="*/ 146803 h 813553"/>
              <a:gd name="connsiteX43" fmla="*/ 1512570 w 1741170"/>
              <a:gd name="connsiteY43" fmla="*/ 169663 h 813553"/>
              <a:gd name="connsiteX44" fmla="*/ 1451610 w 1741170"/>
              <a:gd name="connsiteY44" fmla="*/ 116323 h 813553"/>
              <a:gd name="connsiteX45" fmla="*/ 1402080 w 1741170"/>
              <a:gd name="connsiteY45" fmla="*/ 150613 h 813553"/>
              <a:gd name="connsiteX46" fmla="*/ 1402080 w 1741170"/>
              <a:gd name="connsiteY46" fmla="*/ 188713 h 813553"/>
              <a:gd name="connsiteX47" fmla="*/ 1333500 w 1741170"/>
              <a:gd name="connsiteY47" fmla="*/ 196333 h 813553"/>
              <a:gd name="connsiteX48" fmla="*/ 1249680 w 1741170"/>
              <a:gd name="connsiteY48" fmla="*/ 223003 h 813553"/>
              <a:gd name="connsiteX49" fmla="*/ 1173480 w 1741170"/>
              <a:gd name="connsiteY49" fmla="*/ 219193 h 813553"/>
              <a:gd name="connsiteX50" fmla="*/ 1135380 w 1741170"/>
              <a:gd name="connsiteY50" fmla="*/ 207763 h 813553"/>
              <a:gd name="connsiteX51" fmla="*/ 1097280 w 1741170"/>
              <a:gd name="connsiteY51" fmla="*/ 177283 h 813553"/>
              <a:gd name="connsiteX52" fmla="*/ 1047750 w 1741170"/>
              <a:gd name="connsiteY52" fmla="*/ 150613 h 813553"/>
              <a:gd name="connsiteX53" fmla="*/ 1028700 w 1741170"/>
              <a:gd name="connsiteY53" fmla="*/ 135373 h 813553"/>
              <a:gd name="connsiteX54" fmla="*/ 948690 w 1741170"/>
              <a:gd name="connsiteY54" fmla="*/ 123943 h 813553"/>
              <a:gd name="connsiteX55" fmla="*/ 880110 w 1741170"/>
              <a:gd name="connsiteY55" fmla="*/ 131563 h 813553"/>
              <a:gd name="connsiteX56" fmla="*/ 800100 w 1741170"/>
              <a:gd name="connsiteY56" fmla="*/ 131563 h 813553"/>
              <a:gd name="connsiteX57" fmla="*/ 802921 w 1741170"/>
              <a:gd name="connsiteY57" fmla="*/ 28382 h 813553"/>
              <a:gd name="connsiteX58" fmla="*/ 662940 w 1741170"/>
              <a:gd name="connsiteY58" fmla="*/ 2023 h 813553"/>
              <a:gd name="connsiteX59" fmla="*/ 601153 w 1741170"/>
              <a:gd name="connsiteY59" fmla="*/ 0 h 813553"/>
              <a:gd name="connsiteX60" fmla="*/ 571500 w 1741170"/>
              <a:gd name="connsiteY60" fmla="*/ 32503 h 813553"/>
              <a:gd name="connsiteX61" fmla="*/ 560070 w 1741170"/>
              <a:gd name="connsiteY61" fmla="*/ 66793 h 813553"/>
              <a:gd name="connsiteX62" fmla="*/ 594360 w 1741170"/>
              <a:gd name="connsiteY62" fmla="*/ 116323 h 813553"/>
              <a:gd name="connsiteX63" fmla="*/ 559907 w 1741170"/>
              <a:gd name="connsiteY63" fmla="*/ 173472 h 813553"/>
              <a:gd name="connsiteX64" fmla="*/ 472440 w 1741170"/>
              <a:gd name="connsiteY64" fmla="*/ 162043 h 813553"/>
              <a:gd name="connsiteX65" fmla="*/ 430530 w 1741170"/>
              <a:gd name="connsiteY65" fmla="*/ 165853 h 813553"/>
              <a:gd name="connsiteX66" fmla="*/ 400050 w 1741170"/>
              <a:gd name="connsiteY66" fmla="*/ 173473 h 813553"/>
              <a:gd name="connsiteX67" fmla="*/ 392430 w 1741170"/>
              <a:gd name="connsiteY67" fmla="*/ 131563 h 813553"/>
              <a:gd name="connsiteX68" fmla="*/ 373380 w 1741170"/>
              <a:gd name="connsiteY68" fmla="*/ 146803 h 813553"/>
              <a:gd name="connsiteX69" fmla="*/ 358140 w 1741170"/>
              <a:gd name="connsiteY69" fmla="*/ 112513 h 813553"/>
              <a:gd name="connsiteX70" fmla="*/ 266700 w 1741170"/>
              <a:gd name="connsiteY70" fmla="*/ 89653 h 813553"/>
              <a:gd name="connsiteX71" fmla="*/ 222472 w 1741170"/>
              <a:gd name="connsiteY71" fmla="*/ 107847 h 813553"/>
              <a:gd name="connsiteX72" fmla="*/ 175260 w 1741170"/>
              <a:gd name="connsiteY72" fmla="*/ 135373 h 813553"/>
              <a:gd name="connsiteX73" fmla="*/ 151573 w 1741170"/>
              <a:gd name="connsiteY73" fmla="*/ 155044 h 813553"/>
              <a:gd name="connsiteX74" fmla="*/ 114631 w 1741170"/>
              <a:gd name="connsiteY74" fmla="*/ 191977 h 813553"/>
              <a:gd name="connsiteX75" fmla="*/ 72390 w 1741170"/>
              <a:gd name="connsiteY75" fmla="*/ 200143 h 813553"/>
              <a:gd name="connsiteX76" fmla="*/ 0 w 1741170"/>
              <a:gd name="connsiteY76" fmla="*/ 230623 h 813553"/>
              <a:gd name="connsiteX0" fmla="*/ 0 w 1741170"/>
              <a:gd name="connsiteY0" fmla="*/ 230623 h 813553"/>
              <a:gd name="connsiteX1" fmla="*/ 68580 w 1741170"/>
              <a:gd name="connsiteY1" fmla="*/ 329683 h 813553"/>
              <a:gd name="connsiteX2" fmla="*/ 95250 w 1741170"/>
              <a:gd name="connsiteY2" fmla="*/ 322063 h 813553"/>
              <a:gd name="connsiteX3" fmla="*/ 151573 w 1741170"/>
              <a:gd name="connsiteY3" fmla="*/ 345779 h 813553"/>
              <a:gd name="connsiteX4" fmla="*/ 179070 w 1741170"/>
              <a:gd name="connsiteY4" fmla="*/ 398263 h 813553"/>
              <a:gd name="connsiteX5" fmla="*/ 197626 w 1741170"/>
              <a:gd name="connsiteY5" fmla="*/ 470653 h 813553"/>
              <a:gd name="connsiteX6" fmla="*/ 188514 w 1741170"/>
              <a:gd name="connsiteY6" fmla="*/ 527803 h 813553"/>
              <a:gd name="connsiteX7" fmla="*/ 217170 w 1741170"/>
              <a:gd name="connsiteY7" fmla="*/ 562093 h 813553"/>
              <a:gd name="connsiteX8" fmla="*/ 297180 w 1741170"/>
              <a:gd name="connsiteY8" fmla="*/ 562093 h 813553"/>
              <a:gd name="connsiteX9" fmla="*/ 367916 w 1741170"/>
              <a:gd name="connsiteY9" fmla="*/ 579356 h 813553"/>
              <a:gd name="connsiteX10" fmla="*/ 457200 w 1741170"/>
              <a:gd name="connsiteY10" fmla="*/ 645913 h 813553"/>
              <a:gd name="connsiteX11" fmla="*/ 441960 w 1741170"/>
              <a:gd name="connsiteY11" fmla="*/ 676393 h 813553"/>
              <a:gd name="connsiteX12" fmla="*/ 481885 w 1741170"/>
              <a:gd name="connsiteY12" fmla="*/ 711539 h 813553"/>
              <a:gd name="connsiteX13" fmla="*/ 500611 w 1741170"/>
              <a:gd name="connsiteY13" fmla="*/ 716393 h 813553"/>
              <a:gd name="connsiteX14" fmla="*/ 567690 w 1741170"/>
              <a:gd name="connsiteY14" fmla="*/ 725923 h 813553"/>
              <a:gd name="connsiteX15" fmla="*/ 636270 w 1741170"/>
              <a:gd name="connsiteY15" fmla="*/ 741163 h 813553"/>
              <a:gd name="connsiteX16" fmla="*/ 751567 w 1741170"/>
              <a:gd name="connsiteY16" fmla="*/ 725302 h 813553"/>
              <a:gd name="connsiteX17" fmla="*/ 817990 w 1741170"/>
              <a:gd name="connsiteY17" fmla="*/ 772499 h 813553"/>
              <a:gd name="connsiteX18" fmla="*/ 933450 w 1741170"/>
              <a:gd name="connsiteY18" fmla="*/ 813553 h 813553"/>
              <a:gd name="connsiteX19" fmla="*/ 1040130 w 1741170"/>
              <a:gd name="connsiteY19" fmla="*/ 771643 h 813553"/>
              <a:gd name="connsiteX20" fmla="*/ 1135380 w 1741170"/>
              <a:gd name="connsiteY20" fmla="*/ 752593 h 813553"/>
              <a:gd name="connsiteX21" fmla="*/ 1226820 w 1741170"/>
              <a:gd name="connsiteY21" fmla="*/ 744973 h 813553"/>
              <a:gd name="connsiteX22" fmla="*/ 1326375 w 1741170"/>
              <a:gd name="connsiteY22" fmla="*/ 653223 h 813553"/>
              <a:gd name="connsiteX23" fmla="*/ 1291590 w 1741170"/>
              <a:gd name="connsiteY23" fmla="*/ 615433 h 813553"/>
              <a:gd name="connsiteX24" fmla="*/ 1303020 w 1741170"/>
              <a:gd name="connsiteY24" fmla="*/ 558283 h 813553"/>
              <a:gd name="connsiteX25" fmla="*/ 1352550 w 1741170"/>
              <a:gd name="connsiteY25" fmla="*/ 554473 h 813553"/>
              <a:gd name="connsiteX26" fmla="*/ 1409700 w 1741170"/>
              <a:gd name="connsiteY26" fmla="*/ 584953 h 813553"/>
              <a:gd name="connsiteX27" fmla="*/ 1482090 w 1741170"/>
              <a:gd name="connsiteY27" fmla="*/ 543043 h 813553"/>
              <a:gd name="connsiteX28" fmla="*/ 1497330 w 1741170"/>
              <a:gd name="connsiteY28" fmla="*/ 504943 h 813553"/>
              <a:gd name="connsiteX29" fmla="*/ 1535430 w 1741170"/>
              <a:gd name="connsiteY29" fmla="*/ 501133 h 813553"/>
              <a:gd name="connsiteX30" fmla="*/ 1577340 w 1741170"/>
              <a:gd name="connsiteY30" fmla="*/ 470653 h 813553"/>
              <a:gd name="connsiteX31" fmla="*/ 1634490 w 1741170"/>
              <a:gd name="connsiteY31" fmla="*/ 436363 h 813553"/>
              <a:gd name="connsiteX32" fmla="*/ 1741170 w 1741170"/>
              <a:gd name="connsiteY32" fmla="*/ 436363 h 813553"/>
              <a:gd name="connsiteX33" fmla="*/ 1741170 w 1741170"/>
              <a:gd name="connsiteY33" fmla="*/ 402073 h 813553"/>
              <a:gd name="connsiteX34" fmla="*/ 1680210 w 1741170"/>
              <a:gd name="connsiteY34" fmla="*/ 325873 h 813553"/>
              <a:gd name="connsiteX35" fmla="*/ 1607820 w 1741170"/>
              <a:gd name="connsiteY35" fmla="*/ 341113 h 813553"/>
              <a:gd name="connsiteX36" fmla="*/ 1546860 w 1741170"/>
              <a:gd name="connsiteY36" fmla="*/ 337303 h 813553"/>
              <a:gd name="connsiteX37" fmla="*/ 1504950 w 1741170"/>
              <a:gd name="connsiteY37" fmla="*/ 348733 h 813553"/>
              <a:gd name="connsiteX38" fmla="*/ 1523173 w 1741170"/>
              <a:gd name="connsiteY38" fmla="*/ 290418 h 813553"/>
              <a:gd name="connsiteX39" fmla="*/ 1550315 w 1741170"/>
              <a:gd name="connsiteY39" fmla="*/ 240560 h 813553"/>
              <a:gd name="connsiteX40" fmla="*/ 1558954 w 1741170"/>
              <a:gd name="connsiteY40" fmla="*/ 223003 h 813553"/>
              <a:gd name="connsiteX41" fmla="*/ 1573530 w 1741170"/>
              <a:gd name="connsiteY41" fmla="*/ 200143 h 813553"/>
              <a:gd name="connsiteX42" fmla="*/ 1543050 w 1741170"/>
              <a:gd name="connsiteY42" fmla="*/ 146803 h 813553"/>
              <a:gd name="connsiteX43" fmla="*/ 1512570 w 1741170"/>
              <a:gd name="connsiteY43" fmla="*/ 169663 h 813553"/>
              <a:gd name="connsiteX44" fmla="*/ 1451610 w 1741170"/>
              <a:gd name="connsiteY44" fmla="*/ 116323 h 813553"/>
              <a:gd name="connsiteX45" fmla="*/ 1402080 w 1741170"/>
              <a:gd name="connsiteY45" fmla="*/ 150613 h 813553"/>
              <a:gd name="connsiteX46" fmla="*/ 1402080 w 1741170"/>
              <a:gd name="connsiteY46" fmla="*/ 188713 h 813553"/>
              <a:gd name="connsiteX47" fmla="*/ 1333500 w 1741170"/>
              <a:gd name="connsiteY47" fmla="*/ 196333 h 813553"/>
              <a:gd name="connsiteX48" fmla="*/ 1249680 w 1741170"/>
              <a:gd name="connsiteY48" fmla="*/ 223003 h 813553"/>
              <a:gd name="connsiteX49" fmla="*/ 1173480 w 1741170"/>
              <a:gd name="connsiteY49" fmla="*/ 219193 h 813553"/>
              <a:gd name="connsiteX50" fmla="*/ 1135380 w 1741170"/>
              <a:gd name="connsiteY50" fmla="*/ 207763 h 813553"/>
              <a:gd name="connsiteX51" fmla="*/ 1097280 w 1741170"/>
              <a:gd name="connsiteY51" fmla="*/ 177283 h 813553"/>
              <a:gd name="connsiteX52" fmla="*/ 1047750 w 1741170"/>
              <a:gd name="connsiteY52" fmla="*/ 150613 h 813553"/>
              <a:gd name="connsiteX53" fmla="*/ 1028700 w 1741170"/>
              <a:gd name="connsiteY53" fmla="*/ 135373 h 813553"/>
              <a:gd name="connsiteX54" fmla="*/ 948690 w 1741170"/>
              <a:gd name="connsiteY54" fmla="*/ 123943 h 813553"/>
              <a:gd name="connsiteX55" fmla="*/ 880110 w 1741170"/>
              <a:gd name="connsiteY55" fmla="*/ 131563 h 813553"/>
              <a:gd name="connsiteX56" fmla="*/ 800100 w 1741170"/>
              <a:gd name="connsiteY56" fmla="*/ 131563 h 813553"/>
              <a:gd name="connsiteX57" fmla="*/ 802921 w 1741170"/>
              <a:gd name="connsiteY57" fmla="*/ 28382 h 813553"/>
              <a:gd name="connsiteX58" fmla="*/ 662940 w 1741170"/>
              <a:gd name="connsiteY58" fmla="*/ 2023 h 813553"/>
              <a:gd name="connsiteX59" fmla="*/ 601153 w 1741170"/>
              <a:gd name="connsiteY59" fmla="*/ 0 h 813553"/>
              <a:gd name="connsiteX60" fmla="*/ 571500 w 1741170"/>
              <a:gd name="connsiteY60" fmla="*/ 32503 h 813553"/>
              <a:gd name="connsiteX61" fmla="*/ 560070 w 1741170"/>
              <a:gd name="connsiteY61" fmla="*/ 66793 h 813553"/>
              <a:gd name="connsiteX62" fmla="*/ 594360 w 1741170"/>
              <a:gd name="connsiteY62" fmla="*/ 116323 h 813553"/>
              <a:gd name="connsiteX63" fmla="*/ 559907 w 1741170"/>
              <a:gd name="connsiteY63" fmla="*/ 173472 h 813553"/>
              <a:gd name="connsiteX64" fmla="*/ 472440 w 1741170"/>
              <a:gd name="connsiteY64" fmla="*/ 162043 h 813553"/>
              <a:gd name="connsiteX65" fmla="*/ 430530 w 1741170"/>
              <a:gd name="connsiteY65" fmla="*/ 165853 h 813553"/>
              <a:gd name="connsiteX66" fmla="*/ 400050 w 1741170"/>
              <a:gd name="connsiteY66" fmla="*/ 173473 h 813553"/>
              <a:gd name="connsiteX67" fmla="*/ 392430 w 1741170"/>
              <a:gd name="connsiteY67" fmla="*/ 131563 h 813553"/>
              <a:gd name="connsiteX68" fmla="*/ 373380 w 1741170"/>
              <a:gd name="connsiteY68" fmla="*/ 146803 h 813553"/>
              <a:gd name="connsiteX69" fmla="*/ 358140 w 1741170"/>
              <a:gd name="connsiteY69" fmla="*/ 112513 h 813553"/>
              <a:gd name="connsiteX70" fmla="*/ 266700 w 1741170"/>
              <a:gd name="connsiteY70" fmla="*/ 89653 h 813553"/>
              <a:gd name="connsiteX71" fmla="*/ 222472 w 1741170"/>
              <a:gd name="connsiteY71" fmla="*/ 107847 h 813553"/>
              <a:gd name="connsiteX72" fmla="*/ 175260 w 1741170"/>
              <a:gd name="connsiteY72" fmla="*/ 135373 h 813553"/>
              <a:gd name="connsiteX73" fmla="*/ 151573 w 1741170"/>
              <a:gd name="connsiteY73" fmla="*/ 155044 h 813553"/>
              <a:gd name="connsiteX74" fmla="*/ 114631 w 1741170"/>
              <a:gd name="connsiteY74" fmla="*/ 191977 h 813553"/>
              <a:gd name="connsiteX75" fmla="*/ 72390 w 1741170"/>
              <a:gd name="connsiteY75" fmla="*/ 200143 h 813553"/>
              <a:gd name="connsiteX76" fmla="*/ 0 w 1741170"/>
              <a:gd name="connsiteY76" fmla="*/ 230623 h 813553"/>
              <a:gd name="connsiteX0" fmla="*/ 0 w 1741170"/>
              <a:gd name="connsiteY0" fmla="*/ 230623 h 813553"/>
              <a:gd name="connsiteX1" fmla="*/ 65929 w 1741170"/>
              <a:gd name="connsiteY1" fmla="*/ 316466 h 813553"/>
              <a:gd name="connsiteX2" fmla="*/ 95250 w 1741170"/>
              <a:gd name="connsiteY2" fmla="*/ 322063 h 813553"/>
              <a:gd name="connsiteX3" fmla="*/ 151573 w 1741170"/>
              <a:gd name="connsiteY3" fmla="*/ 345779 h 813553"/>
              <a:gd name="connsiteX4" fmla="*/ 179070 w 1741170"/>
              <a:gd name="connsiteY4" fmla="*/ 398263 h 813553"/>
              <a:gd name="connsiteX5" fmla="*/ 197626 w 1741170"/>
              <a:gd name="connsiteY5" fmla="*/ 470653 h 813553"/>
              <a:gd name="connsiteX6" fmla="*/ 188514 w 1741170"/>
              <a:gd name="connsiteY6" fmla="*/ 527803 h 813553"/>
              <a:gd name="connsiteX7" fmla="*/ 217170 w 1741170"/>
              <a:gd name="connsiteY7" fmla="*/ 562093 h 813553"/>
              <a:gd name="connsiteX8" fmla="*/ 297180 w 1741170"/>
              <a:gd name="connsiteY8" fmla="*/ 562093 h 813553"/>
              <a:gd name="connsiteX9" fmla="*/ 367916 w 1741170"/>
              <a:gd name="connsiteY9" fmla="*/ 579356 h 813553"/>
              <a:gd name="connsiteX10" fmla="*/ 457200 w 1741170"/>
              <a:gd name="connsiteY10" fmla="*/ 645913 h 813553"/>
              <a:gd name="connsiteX11" fmla="*/ 441960 w 1741170"/>
              <a:gd name="connsiteY11" fmla="*/ 676393 h 813553"/>
              <a:gd name="connsiteX12" fmla="*/ 481885 w 1741170"/>
              <a:gd name="connsiteY12" fmla="*/ 711539 h 813553"/>
              <a:gd name="connsiteX13" fmla="*/ 500611 w 1741170"/>
              <a:gd name="connsiteY13" fmla="*/ 716393 h 813553"/>
              <a:gd name="connsiteX14" fmla="*/ 567690 w 1741170"/>
              <a:gd name="connsiteY14" fmla="*/ 725923 h 813553"/>
              <a:gd name="connsiteX15" fmla="*/ 636270 w 1741170"/>
              <a:gd name="connsiteY15" fmla="*/ 741163 h 813553"/>
              <a:gd name="connsiteX16" fmla="*/ 751567 w 1741170"/>
              <a:gd name="connsiteY16" fmla="*/ 725302 h 813553"/>
              <a:gd name="connsiteX17" fmla="*/ 817990 w 1741170"/>
              <a:gd name="connsiteY17" fmla="*/ 772499 h 813553"/>
              <a:gd name="connsiteX18" fmla="*/ 933450 w 1741170"/>
              <a:gd name="connsiteY18" fmla="*/ 813553 h 813553"/>
              <a:gd name="connsiteX19" fmla="*/ 1040130 w 1741170"/>
              <a:gd name="connsiteY19" fmla="*/ 771643 h 813553"/>
              <a:gd name="connsiteX20" fmla="*/ 1135380 w 1741170"/>
              <a:gd name="connsiteY20" fmla="*/ 752593 h 813553"/>
              <a:gd name="connsiteX21" fmla="*/ 1226820 w 1741170"/>
              <a:gd name="connsiteY21" fmla="*/ 744973 h 813553"/>
              <a:gd name="connsiteX22" fmla="*/ 1326375 w 1741170"/>
              <a:gd name="connsiteY22" fmla="*/ 653223 h 813553"/>
              <a:gd name="connsiteX23" fmla="*/ 1291590 w 1741170"/>
              <a:gd name="connsiteY23" fmla="*/ 615433 h 813553"/>
              <a:gd name="connsiteX24" fmla="*/ 1303020 w 1741170"/>
              <a:gd name="connsiteY24" fmla="*/ 558283 h 813553"/>
              <a:gd name="connsiteX25" fmla="*/ 1352550 w 1741170"/>
              <a:gd name="connsiteY25" fmla="*/ 554473 h 813553"/>
              <a:gd name="connsiteX26" fmla="*/ 1409700 w 1741170"/>
              <a:gd name="connsiteY26" fmla="*/ 584953 h 813553"/>
              <a:gd name="connsiteX27" fmla="*/ 1482090 w 1741170"/>
              <a:gd name="connsiteY27" fmla="*/ 543043 h 813553"/>
              <a:gd name="connsiteX28" fmla="*/ 1497330 w 1741170"/>
              <a:gd name="connsiteY28" fmla="*/ 504943 h 813553"/>
              <a:gd name="connsiteX29" fmla="*/ 1535430 w 1741170"/>
              <a:gd name="connsiteY29" fmla="*/ 501133 h 813553"/>
              <a:gd name="connsiteX30" fmla="*/ 1577340 w 1741170"/>
              <a:gd name="connsiteY30" fmla="*/ 470653 h 813553"/>
              <a:gd name="connsiteX31" fmla="*/ 1634490 w 1741170"/>
              <a:gd name="connsiteY31" fmla="*/ 436363 h 813553"/>
              <a:gd name="connsiteX32" fmla="*/ 1741170 w 1741170"/>
              <a:gd name="connsiteY32" fmla="*/ 436363 h 813553"/>
              <a:gd name="connsiteX33" fmla="*/ 1741170 w 1741170"/>
              <a:gd name="connsiteY33" fmla="*/ 402073 h 813553"/>
              <a:gd name="connsiteX34" fmla="*/ 1680210 w 1741170"/>
              <a:gd name="connsiteY34" fmla="*/ 325873 h 813553"/>
              <a:gd name="connsiteX35" fmla="*/ 1607820 w 1741170"/>
              <a:gd name="connsiteY35" fmla="*/ 341113 h 813553"/>
              <a:gd name="connsiteX36" fmla="*/ 1546860 w 1741170"/>
              <a:gd name="connsiteY36" fmla="*/ 337303 h 813553"/>
              <a:gd name="connsiteX37" fmla="*/ 1504950 w 1741170"/>
              <a:gd name="connsiteY37" fmla="*/ 348733 h 813553"/>
              <a:gd name="connsiteX38" fmla="*/ 1523173 w 1741170"/>
              <a:gd name="connsiteY38" fmla="*/ 290418 h 813553"/>
              <a:gd name="connsiteX39" fmla="*/ 1550315 w 1741170"/>
              <a:gd name="connsiteY39" fmla="*/ 240560 h 813553"/>
              <a:gd name="connsiteX40" fmla="*/ 1558954 w 1741170"/>
              <a:gd name="connsiteY40" fmla="*/ 223003 h 813553"/>
              <a:gd name="connsiteX41" fmla="*/ 1573530 w 1741170"/>
              <a:gd name="connsiteY41" fmla="*/ 200143 h 813553"/>
              <a:gd name="connsiteX42" fmla="*/ 1543050 w 1741170"/>
              <a:gd name="connsiteY42" fmla="*/ 146803 h 813553"/>
              <a:gd name="connsiteX43" fmla="*/ 1512570 w 1741170"/>
              <a:gd name="connsiteY43" fmla="*/ 169663 h 813553"/>
              <a:gd name="connsiteX44" fmla="*/ 1451610 w 1741170"/>
              <a:gd name="connsiteY44" fmla="*/ 116323 h 813553"/>
              <a:gd name="connsiteX45" fmla="*/ 1402080 w 1741170"/>
              <a:gd name="connsiteY45" fmla="*/ 150613 h 813553"/>
              <a:gd name="connsiteX46" fmla="*/ 1402080 w 1741170"/>
              <a:gd name="connsiteY46" fmla="*/ 188713 h 813553"/>
              <a:gd name="connsiteX47" fmla="*/ 1333500 w 1741170"/>
              <a:gd name="connsiteY47" fmla="*/ 196333 h 813553"/>
              <a:gd name="connsiteX48" fmla="*/ 1249680 w 1741170"/>
              <a:gd name="connsiteY48" fmla="*/ 223003 h 813553"/>
              <a:gd name="connsiteX49" fmla="*/ 1173480 w 1741170"/>
              <a:gd name="connsiteY49" fmla="*/ 219193 h 813553"/>
              <a:gd name="connsiteX50" fmla="*/ 1135380 w 1741170"/>
              <a:gd name="connsiteY50" fmla="*/ 207763 h 813553"/>
              <a:gd name="connsiteX51" fmla="*/ 1097280 w 1741170"/>
              <a:gd name="connsiteY51" fmla="*/ 177283 h 813553"/>
              <a:gd name="connsiteX52" fmla="*/ 1047750 w 1741170"/>
              <a:gd name="connsiteY52" fmla="*/ 150613 h 813553"/>
              <a:gd name="connsiteX53" fmla="*/ 1028700 w 1741170"/>
              <a:gd name="connsiteY53" fmla="*/ 135373 h 813553"/>
              <a:gd name="connsiteX54" fmla="*/ 948690 w 1741170"/>
              <a:gd name="connsiteY54" fmla="*/ 123943 h 813553"/>
              <a:gd name="connsiteX55" fmla="*/ 880110 w 1741170"/>
              <a:gd name="connsiteY55" fmla="*/ 131563 h 813553"/>
              <a:gd name="connsiteX56" fmla="*/ 800100 w 1741170"/>
              <a:gd name="connsiteY56" fmla="*/ 131563 h 813553"/>
              <a:gd name="connsiteX57" fmla="*/ 802921 w 1741170"/>
              <a:gd name="connsiteY57" fmla="*/ 28382 h 813553"/>
              <a:gd name="connsiteX58" fmla="*/ 662940 w 1741170"/>
              <a:gd name="connsiteY58" fmla="*/ 2023 h 813553"/>
              <a:gd name="connsiteX59" fmla="*/ 601153 w 1741170"/>
              <a:gd name="connsiteY59" fmla="*/ 0 h 813553"/>
              <a:gd name="connsiteX60" fmla="*/ 571500 w 1741170"/>
              <a:gd name="connsiteY60" fmla="*/ 32503 h 813553"/>
              <a:gd name="connsiteX61" fmla="*/ 560070 w 1741170"/>
              <a:gd name="connsiteY61" fmla="*/ 66793 h 813553"/>
              <a:gd name="connsiteX62" fmla="*/ 594360 w 1741170"/>
              <a:gd name="connsiteY62" fmla="*/ 116323 h 813553"/>
              <a:gd name="connsiteX63" fmla="*/ 559907 w 1741170"/>
              <a:gd name="connsiteY63" fmla="*/ 173472 h 813553"/>
              <a:gd name="connsiteX64" fmla="*/ 472440 w 1741170"/>
              <a:gd name="connsiteY64" fmla="*/ 162043 h 813553"/>
              <a:gd name="connsiteX65" fmla="*/ 430530 w 1741170"/>
              <a:gd name="connsiteY65" fmla="*/ 165853 h 813553"/>
              <a:gd name="connsiteX66" fmla="*/ 400050 w 1741170"/>
              <a:gd name="connsiteY66" fmla="*/ 173473 h 813553"/>
              <a:gd name="connsiteX67" fmla="*/ 392430 w 1741170"/>
              <a:gd name="connsiteY67" fmla="*/ 131563 h 813553"/>
              <a:gd name="connsiteX68" fmla="*/ 373380 w 1741170"/>
              <a:gd name="connsiteY68" fmla="*/ 146803 h 813553"/>
              <a:gd name="connsiteX69" fmla="*/ 358140 w 1741170"/>
              <a:gd name="connsiteY69" fmla="*/ 112513 h 813553"/>
              <a:gd name="connsiteX70" fmla="*/ 266700 w 1741170"/>
              <a:gd name="connsiteY70" fmla="*/ 89653 h 813553"/>
              <a:gd name="connsiteX71" fmla="*/ 222472 w 1741170"/>
              <a:gd name="connsiteY71" fmla="*/ 107847 h 813553"/>
              <a:gd name="connsiteX72" fmla="*/ 175260 w 1741170"/>
              <a:gd name="connsiteY72" fmla="*/ 135373 h 813553"/>
              <a:gd name="connsiteX73" fmla="*/ 151573 w 1741170"/>
              <a:gd name="connsiteY73" fmla="*/ 155044 h 813553"/>
              <a:gd name="connsiteX74" fmla="*/ 114631 w 1741170"/>
              <a:gd name="connsiteY74" fmla="*/ 191977 h 813553"/>
              <a:gd name="connsiteX75" fmla="*/ 72390 w 1741170"/>
              <a:gd name="connsiteY75" fmla="*/ 200143 h 813553"/>
              <a:gd name="connsiteX76" fmla="*/ 0 w 1741170"/>
              <a:gd name="connsiteY76" fmla="*/ 230623 h 813553"/>
              <a:gd name="connsiteX0" fmla="*/ 0 w 1725265"/>
              <a:gd name="connsiteY0" fmla="*/ 233266 h 813553"/>
              <a:gd name="connsiteX1" fmla="*/ 50024 w 1725265"/>
              <a:gd name="connsiteY1" fmla="*/ 316466 h 813553"/>
              <a:gd name="connsiteX2" fmla="*/ 79345 w 1725265"/>
              <a:gd name="connsiteY2" fmla="*/ 322063 h 813553"/>
              <a:gd name="connsiteX3" fmla="*/ 135668 w 1725265"/>
              <a:gd name="connsiteY3" fmla="*/ 345779 h 813553"/>
              <a:gd name="connsiteX4" fmla="*/ 163165 w 1725265"/>
              <a:gd name="connsiteY4" fmla="*/ 398263 h 813553"/>
              <a:gd name="connsiteX5" fmla="*/ 181721 w 1725265"/>
              <a:gd name="connsiteY5" fmla="*/ 470653 h 813553"/>
              <a:gd name="connsiteX6" fmla="*/ 172609 w 1725265"/>
              <a:gd name="connsiteY6" fmla="*/ 527803 h 813553"/>
              <a:gd name="connsiteX7" fmla="*/ 201265 w 1725265"/>
              <a:gd name="connsiteY7" fmla="*/ 562093 h 813553"/>
              <a:gd name="connsiteX8" fmla="*/ 281275 w 1725265"/>
              <a:gd name="connsiteY8" fmla="*/ 562093 h 813553"/>
              <a:gd name="connsiteX9" fmla="*/ 352011 w 1725265"/>
              <a:gd name="connsiteY9" fmla="*/ 579356 h 813553"/>
              <a:gd name="connsiteX10" fmla="*/ 441295 w 1725265"/>
              <a:gd name="connsiteY10" fmla="*/ 645913 h 813553"/>
              <a:gd name="connsiteX11" fmla="*/ 426055 w 1725265"/>
              <a:gd name="connsiteY11" fmla="*/ 676393 h 813553"/>
              <a:gd name="connsiteX12" fmla="*/ 465980 w 1725265"/>
              <a:gd name="connsiteY12" fmla="*/ 711539 h 813553"/>
              <a:gd name="connsiteX13" fmla="*/ 484706 w 1725265"/>
              <a:gd name="connsiteY13" fmla="*/ 716393 h 813553"/>
              <a:gd name="connsiteX14" fmla="*/ 551785 w 1725265"/>
              <a:gd name="connsiteY14" fmla="*/ 725923 h 813553"/>
              <a:gd name="connsiteX15" fmla="*/ 620365 w 1725265"/>
              <a:gd name="connsiteY15" fmla="*/ 741163 h 813553"/>
              <a:gd name="connsiteX16" fmla="*/ 735662 w 1725265"/>
              <a:gd name="connsiteY16" fmla="*/ 725302 h 813553"/>
              <a:gd name="connsiteX17" fmla="*/ 802085 w 1725265"/>
              <a:gd name="connsiteY17" fmla="*/ 772499 h 813553"/>
              <a:gd name="connsiteX18" fmla="*/ 917545 w 1725265"/>
              <a:gd name="connsiteY18" fmla="*/ 813553 h 813553"/>
              <a:gd name="connsiteX19" fmla="*/ 1024225 w 1725265"/>
              <a:gd name="connsiteY19" fmla="*/ 771643 h 813553"/>
              <a:gd name="connsiteX20" fmla="*/ 1119475 w 1725265"/>
              <a:gd name="connsiteY20" fmla="*/ 752593 h 813553"/>
              <a:gd name="connsiteX21" fmla="*/ 1210915 w 1725265"/>
              <a:gd name="connsiteY21" fmla="*/ 744973 h 813553"/>
              <a:gd name="connsiteX22" fmla="*/ 1310470 w 1725265"/>
              <a:gd name="connsiteY22" fmla="*/ 653223 h 813553"/>
              <a:gd name="connsiteX23" fmla="*/ 1275685 w 1725265"/>
              <a:gd name="connsiteY23" fmla="*/ 615433 h 813553"/>
              <a:gd name="connsiteX24" fmla="*/ 1287115 w 1725265"/>
              <a:gd name="connsiteY24" fmla="*/ 558283 h 813553"/>
              <a:gd name="connsiteX25" fmla="*/ 1336645 w 1725265"/>
              <a:gd name="connsiteY25" fmla="*/ 554473 h 813553"/>
              <a:gd name="connsiteX26" fmla="*/ 1393795 w 1725265"/>
              <a:gd name="connsiteY26" fmla="*/ 584953 h 813553"/>
              <a:gd name="connsiteX27" fmla="*/ 1466185 w 1725265"/>
              <a:gd name="connsiteY27" fmla="*/ 543043 h 813553"/>
              <a:gd name="connsiteX28" fmla="*/ 1481425 w 1725265"/>
              <a:gd name="connsiteY28" fmla="*/ 504943 h 813553"/>
              <a:gd name="connsiteX29" fmla="*/ 1519525 w 1725265"/>
              <a:gd name="connsiteY29" fmla="*/ 501133 h 813553"/>
              <a:gd name="connsiteX30" fmla="*/ 1561435 w 1725265"/>
              <a:gd name="connsiteY30" fmla="*/ 470653 h 813553"/>
              <a:gd name="connsiteX31" fmla="*/ 1618585 w 1725265"/>
              <a:gd name="connsiteY31" fmla="*/ 436363 h 813553"/>
              <a:gd name="connsiteX32" fmla="*/ 1725265 w 1725265"/>
              <a:gd name="connsiteY32" fmla="*/ 436363 h 813553"/>
              <a:gd name="connsiteX33" fmla="*/ 1725265 w 1725265"/>
              <a:gd name="connsiteY33" fmla="*/ 402073 h 813553"/>
              <a:gd name="connsiteX34" fmla="*/ 1664305 w 1725265"/>
              <a:gd name="connsiteY34" fmla="*/ 325873 h 813553"/>
              <a:gd name="connsiteX35" fmla="*/ 1591915 w 1725265"/>
              <a:gd name="connsiteY35" fmla="*/ 341113 h 813553"/>
              <a:gd name="connsiteX36" fmla="*/ 1530955 w 1725265"/>
              <a:gd name="connsiteY36" fmla="*/ 337303 h 813553"/>
              <a:gd name="connsiteX37" fmla="*/ 1489045 w 1725265"/>
              <a:gd name="connsiteY37" fmla="*/ 348733 h 813553"/>
              <a:gd name="connsiteX38" fmla="*/ 1507268 w 1725265"/>
              <a:gd name="connsiteY38" fmla="*/ 290418 h 813553"/>
              <a:gd name="connsiteX39" fmla="*/ 1534410 w 1725265"/>
              <a:gd name="connsiteY39" fmla="*/ 240560 h 813553"/>
              <a:gd name="connsiteX40" fmla="*/ 1543049 w 1725265"/>
              <a:gd name="connsiteY40" fmla="*/ 223003 h 813553"/>
              <a:gd name="connsiteX41" fmla="*/ 1557625 w 1725265"/>
              <a:gd name="connsiteY41" fmla="*/ 200143 h 813553"/>
              <a:gd name="connsiteX42" fmla="*/ 1527145 w 1725265"/>
              <a:gd name="connsiteY42" fmla="*/ 146803 h 813553"/>
              <a:gd name="connsiteX43" fmla="*/ 1496665 w 1725265"/>
              <a:gd name="connsiteY43" fmla="*/ 169663 h 813553"/>
              <a:gd name="connsiteX44" fmla="*/ 1435705 w 1725265"/>
              <a:gd name="connsiteY44" fmla="*/ 116323 h 813553"/>
              <a:gd name="connsiteX45" fmla="*/ 1386175 w 1725265"/>
              <a:gd name="connsiteY45" fmla="*/ 150613 h 813553"/>
              <a:gd name="connsiteX46" fmla="*/ 1386175 w 1725265"/>
              <a:gd name="connsiteY46" fmla="*/ 188713 h 813553"/>
              <a:gd name="connsiteX47" fmla="*/ 1317595 w 1725265"/>
              <a:gd name="connsiteY47" fmla="*/ 196333 h 813553"/>
              <a:gd name="connsiteX48" fmla="*/ 1233775 w 1725265"/>
              <a:gd name="connsiteY48" fmla="*/ 223003 h 813553"/>
              <a:gd name="connsiteX49" fmla="*/ 1157575 w 1725265"/>
              <a:gd name="connsiteY49" fmla="*/ 219193 h 813553"/>
              <a:gd name="connsiteX50" fmla="*/ 1119475 w 1725265"/>
              <a:gd name="connsiteY50" fmla="*/ 207763 h 813553"/>
              <a:gd name="connsiteX51" fmla="*/ 1081375 w 1725265"/>
              <a:gd name="connsiteY51" fmla="*/ 177283 h 813553"/>
              <a:gd name="connsiteX52" fmla="*/ 1031845 w 1725265"/>
              <a:gd name="connsiteY52" fmla="*/ 150613 h 813553"/>
              <a:gd name="connsiteX53" fmla="*/ 1012795 w 1725265"/>
              <a:gd name="connsiteY53" fmla="*/ 135373 h 813553"/>
              <a:gd name="connsiteX54" fmla="*/ 932785 w 1725265"/>
              <a:gd name="connsiteY54" fmla="*/ 123943 h 813553"/>
              <a:gd name="connsiteX55" fmla="*/ 864205 w 1725265"/>
              <a:gd name="connsiteY55" fmla="*/ 131563 h 813553"/>
              <a:gd name="connsiteX56" fmla="*/ 784195 w 1725265"/>
              <a:gd name="connsiteY56" fmla="*/ 131563 h 813553"/>
              <a:gd name="connsiteX57" fmla="*/ 787016 w 1725265"/>
              <a:gd name="connsiteY57" fmla="*/ 28382 h 813553"/>
              <a:gd name="connsiteX58" fmla="*/ 647035 w 1725265"/>
              <a:gd name="connsiteY58" fmla="*/ 2023 h 813553"/>
              <a:gd name="connsiteX59" fmla="*/ 585248 w 1725265"/>
              <a:gd name="connsiteY59" fmla="*/ 0 h 813553"/>
              <a:gd name="connsiteX60" fmla="*/ 555595 w 1725265"/>
              <a:gd name="connsiteY60" fmla="*/ 32503 h 813553"/>
              <a:gd name="connsiteX61" fmla="*/ 544165 w 1725265"/>
              <a:gd name="connsiteY61" fmla="*/ 66793 h 813553"/>
              <a:gd name="connsiteX62" fmla="*/ 578455 w 1725265"/>
              <a:gd name="connsiteY62" fmla="*/ 116323 h 813553"/>
              <a:gd name="connsiteX63" fmla="*/ 544002 w 1725265"/>
              <a:gd name="connsiteY63" fmla="*/ 173472 h 813553"/>
              <a:gd name="connsiteX64" fmla="*/ 456535 w 1725265"/>
              <a:gd name="connsiteY64" fmla="*/ 162043 h 813553"/>
              <a:gd name="connsiteX65" fmla="*/ 414625 w 1725265"/>
              <a:gd name="connsiteY65" fmla="*/ 165853 h 813553"/>
              <a:gd name="connsiteX66" fmla="*/ 384145 w 1725265"/>
              <a:gd name="connsiteY66" fmla="*/ 173473 h 813553"/>
              <a:gd name="connsiteX67" fmla="*/ 376525 w 1725265"/>
              <a:gd name="connsiteY67" fmla="*/ 131563 h 813553"/>
              <a:gd name="connsiteX68" fmla="*/ 357475 w 1725265"/>
              <a:gd name="connsiteY68" fmla="*/ 146803 h 813553"/>
              <a:gd name="connsiteX69" fmla="*/ 342235 w 1725265"/>
              <a:gd name="connsiteY69" fmla="*/ 112513 h 813553"/>
              <a:gd name="connsiteX70" fmla="*/ 250795 w 1725265"/>
              <a:gd name="connsiteY70" fmla="*/ 89653 h 813553"/>
              <a:gd name="connsiteX71" fmla="*/ 206567 w 1725265"/>
              <a:gd name="connsiteY71" fmla="*/ 107847 h 813553"/>
              <a:gd name="connsiteX72" fmla="*/ 159355 w 1725265"/>
              <a:gd name="connsiteY72" fmla="*/ 135373 h 813553"/>
              <a:gd name="connsiteX73" fmla="*/ 135668 w 1725265"/>
              <a:gd name="connsiteY73" fmla="*/ 155044 h 813553"/>
              <a:gd name="connsiteX74" fmla="*/ 98726 w 1725265"/>
              <a:gd name="connsiteY74" fmla="*/ 191977 h 813553"/>
              <a:gd name="connsiteX75" fmla="*/ 56485 w 1725265"/>
              <a:gd name="connsiteY75" fmla="*/ 200143 h 813553"/>
              <a:gd name="connsiteX76" fmla="*/ 0 w 1725265"/>
              <a:gd name="connsiteY76" fmla="*/ 233266 h 81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25265" h="813553">
                <a:moveTo>
                  <a:pt x="0" y="233266"/>
                </a:moveTo>
                <a:lnTo>
                  <a:pt x="50024" y="316466"/>
                </a:lnTo>
                <a:lnTo>
                  <a:pt x="79345" y="322063"/>
                </a:lnTo>
                <a:lnTo>
                  <a:pt x="135668" y="345779"/>
                </a:lnTo>
                <a:lnTo>
                  <a:pt x="163165" y="398263"/>
                </a:lnTo>
                <a:lnTo>
                  <a:pt x="181721" y="470653"/>
                </a:lnTo>
                <a:lnTo>
                  <a:pt x="172609" y="527803"/>
                </a:lnTo>
                <a:lnTo>
                  <a:pt x="201265" y="562093"/>
                </a:lnTo>
                <a:lnTo>
                  <a:pt x="281275" y="562093"/>
                </a:lnTo>
                <a:cubicBezTo>
                  <a:pt x="304854" y="567847"/>
                  <a:pt x="328432" y="560384"/>
                  <a:pt x="352011" y="579356"/>
                </a:cubicBezTo>
                <a:lnTo>
                  <a:pt x="441295" y="645913"/>
                </a:lnTo>
                <a:lnTo>
                  <a:pt x="426055" y="676393"/>
                </a:lnTo>
                <a:lnTo>
                  <a:pt x="465980" y="711539"/>
                </a:lnTo>
                <a:cubicBezTo>
                  <a:pt x="470455" y="712276"/>
                  <a:pt x="480231" y="715656"/>
                  <a:pt x="484706" y="716393"/>
                </a:cubicBezTo>
                <a:lnTo>
                  <a:pt x="551785" y="725923"/>
                </a:lnTo>
                <a:lnTo>
                  <a:pt x="620365" y="741163"/>
                </a:lnTo>
                <a:lnTo>
                  <a:pt x="735662" y="725302"/>
                </a:lnTo>
                <a:lnTo>
                  <a:pt x="802085" y="772499"/>
                </a:lnTo>
                <a:lnTo>
                  <a:pt x="917545" y="813553"/>
                </a:lnTo>
                <a:lnTo>
                  <a:pt x="1024225" y="771643"/>
                </a:lnTo>
                <a:lnTo>
                  <a:pt x="1119475" y="752593"/>
                </a:lnTo>
                <a:lnTo>
                  <a:pt x="1210915" y="744973"/>
                </a:lnTo>
                <a:lnTo>
                  <a:pt x="1310470" y="653223"/>
                </a:lnTo>
                <a:lnTo>
                  <a:pt x="1275685" y="615433"/>
                </a:lnTo>
                <a:lnTo>
                  <a:pt x="1287115" y="558283"/>
                </a:lnTo>
                <a:lnTo>
                  <a:pt x="1336645" y="554473"/>
                </a:lnTo>
                <a:lnTo>
                  <a:pt x="1393795" y="584953"/>
                </a:lnTo>
                <a:lnTo>
                  <a:pt x="1466185" y="543043"/>
                </a:lnTo>
                <a:lnTo>
                  <a:pt x="1481425" y="504943"/>
                </a:lnTo>
                <a:lnTo>
                  <a:pt x="1519525" y="501133"/>
                </a:lnTo>
                <a:lnTo>
                  <a:pt x="1561435" y="470653"/>
                </a:lnTo>
                <a:lnTo>
                  <a:pt x="1618585" y="436363"/>
                </a:lnTo>
                <a:lnTo>
                  <a:pt x="1725265" y="436363"/>
                </a:lnTo>
                <a:lnTo>
                  <a:pt x="1725265" y="402073"/>
                </a:lnTo>
                <a:lnTo>
                  <a:pt x="1664305" y="325873"/>
                </a:lnTo>
                <a:lnTo>
                  <a:pt x="1591915" y="341113"/>
                </a:lnTo>
                <a:lnTo>
                  <a:pt x="1530955" y="337303"/>
                </a:lnTo>
                <a:lnTo>
                  <a:pt x="1489045" y="348733"/>
                </a:lnTo>
                <a:lnTo>
                  <a:pt x="1507268" y="290418"/>
                </a:lnTo>
                <a:cubicBezTo>
                  <a:pt x="1511897" y="272918"/>
                  <a:pt x="1529781" y="258060"/>
                  <a:pt x="1534410" y="240560"/>
                </a:cubicBezTo>
                <a:lnTo>
                  <a:pt x="1543049" y="223003"/>
                </a:lnTo>
                <a:lnTo>
                  <a:pt x="1557625" y="200143"/>
                </a:lnTo>
                <a:lnTo>
                  <a:pt x="1527145" y="146803"/>
                </a:lnTo>
                <a:lnTo>
                  <a:pt x="1496665" y="169663"/>
                </a:lnTo>
                <a:lnTo>
                  <a:pt x="1435705" y="116323"/>
                </a:lnTo>
                <a:lnTo>
                  <a:pt x="1386175" y="150613"/>
                </a:lnTo>
                <a:lnTo>
                  <a:pt x="1386175" y="188713"/>
                </a:lnTo>
                <a:lnTo>
                  <a:pt x="1317595" y="196333"/>
                </a:lnTo>
                <a:lnTo>
                  <a:pt x="1233775" y="223003"/>
                </a:lnTo>
                <a:lnTo>
                  <a:pt x="1157575" y="219193"/>
                </a:lnTo>
                <a:lnTo>
                  <a:pt x="1119475" y="207763"/>
                </a:lnTo>
                <a:lnTo>
                  <a:pt x="1081375" y="177283"/>
                </a:lnTo>
                <a:lnTo>
                  <a:pt x="1031845" y="150613"/>
                </a:lnTo>
                <a:lnTo>
                  <a:pt x="1012795" y="135373"/>
                </a:lnTo>
                <a:lnTo>
                  <a:pt x="932785" y="123943"/>
                </a:lnTo>
                <a:lnTo>
                  <a:pt x="864205" y="131563"/>
                </a:lnTo>
                <a:lnTo>
                  <a:pt x="784195" y="131563"/>
                </a:lnTo>
                <a:cubicBezTo>
                  <a:pt x="785135" y="97169"/>
                  <a:pt x="794028" y="73350"/>
                  <a:pt x="787016" y="28382"/>
                </a:cubicBezTo>
                <a:lnTo>
                  <a:pt x="647035" y="2023"/>
                </a:lnTo>
                <a:lnTo>
                  <a:pt x="585248" y="0"/>
                </a:lnTo>
                <a:lnTo>
                  <a:pt x="555595" y="32503"/>
                </a:lnTo>
                <a:lnTo>
                  <a:pt x="544165" y="66793"/>
                </a:lnTo>
                <a:lnTo>
                  <a:pt x="578455" y="116323"/>
                </a:lnTo>
                <a:lnTo>
                  <a:pt x="544002" y="173472"/>
                </a:lnTo>
                <a:lnTo>
                  <a:pt x="456535" y="162043"/>
                </a:lnTo>
                <a:lnTo>
                  <a:pt x="414625" y="165853"/>
                </a:lnTo>
                <a:lnTo>
                  <a:pt x="384145" y="173473"/>
                </a:lnTo>
                <a:lnTo>
                  <a:pt x="376525" y="131563"/>
                </a:lnTo>
                <a:lnTo>
                  <a:pt x="357475" y="146803"/>
                </a:lnTo>
                <a:lnTo>
                  <a:pt x="342235" y="112513"/>
                </a:lnTo>
                <a:lnTo>
                  <a:pt x="250795" y="89653"/>
                </a:lnTo>
                <a:lnTo>
                  <a:pt x="206567" y="107847"/>
                </a:lnTo>
                <a:lnTo>
                  <a:pt x="159355" y="135373"/>
                </a:lnTo>
                <a:lnTo>
                  <a:pt x="135668" y="155044"/>
                </a:lnTo>
                <a:lnTo>
                  <a:pt x="98726" y="191977"/>
                </a:lnTo>
                <a:lnTo>
                  <a:pt x="56485" y="200143"/>
                </a:lnTo>
                <a:lnTo>
                  <a:pt x="0" y="233266"/>
                </a:lnTo>
                <a:close/>
              </a:path>
            </a:pathLst>
          </a:custGeom>
          <a:solidFill>
            <a:schemeClr val="accent1">
              <a:lumMod val="75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roup 41"/>
          <p:cNvGrpSpPr/>
          <p:nvPr/>
        </p:nvGrpSpPr>
        <p:grpSpPr>
          <a:xfrm>
            <a:off x="1844222" y="2541167"/>
            <a:ext cx="874075" cy="935864"/>
            <a:chOff x="1626012" y="2438400"/>
            <a:chExt cx="900823" cy="1005411"/>
          </a:xfrm>
        </p:grpSpPr>
        <p:sp>
          <p:nvSpPr>
            <p:cNvPr id="48" name="Freeform 47"/>
            <p:cNvSpPr/>
            <p:nvPr/>
          </p:nvSpPr>
          <p:spPr>
            <a:xfrm>
              <a:off x="2096681" y="2493350"/>
              <a:ext cx="430154" cy="950461"/>
            </a:xfrm>
            <a:custGeom>
              <a:avLst/>
              <a:gdLst>
                <a:gd name="connsiteX0" fmla="*/ 319396 w 430154"/>
                <a:gd name="connsiteY0" fmla="*/ 950461 h 950461"/>
                <a:gd name="connsiteX1" fmla="*/ 182880 w 430154"/>
                <a:gd name="connsiteY1" fmla="*/ 950461 h 950461"/>
                <a:gd name="connsiteX2" fmla="*/ 126213 w 430154"/>
                <a:gd name="connsiteY2" fmla="*/ 904097 h 950461"/>
                <a:gd name="connsiteX3" fmla="*/ 133940 w 430154"/>
                <a:gd name="connsiteY3" fmla="*/ 775308 h 950461"/>
                <a:gd name="connsiteX4" fmla="*/ 0 w 430154"/>
                <a:gd name="connsiteY4" fmla="*/ 765005 h 950461"/>
                <a:gd name="connsiteX5" fmla="*/ 5151 w 430154"/>
                <a:gd name="connsiteY5" fmla="*/ 401821 h 950461"/>
                <a:gd name="connsiteX6" fmla="*/ 28333 w 430154"/>
                <a:gd name="connsiteY6" fmla="*/ 358033 h 950461"/>
                <a:gd name="connsiteX7" fmla="*/ 61818 w 430154"/>
                <a:gd name="connsiteY7" fmla="*/ 347729 h 950461"/>
                <a:gd name="connsiteX8" fmla="*/ 64394 w 430154"/>
                <a:gd name="connsiteY8" fmla="*/ 316820 h 950461"/>
                <a:gd name="connsiteX9" fmla="*/ 61818 w 430154"/>
                <a:gd name="connsiteY9" fmla="*/ 283335 h 950461"/>
                <a:gd name="connsiteX10" fmla="*/ 72121 w 430154"/>
                <a:gd name="connsiteY10" fmla="*/ 239547 h 950461"/>
                <a:gd name="connsiteX11" fmla="*/ 105606 w 430154"/>
                <a:gd name="connsiteY11" fmla="*/ 255002 h 950461"/>
                <a:gd name="connsiteX12" fmla="*/ 128788 w 430154"/>
                <a:gd name="connsiteY12" fmla="*/ 216365 h 950461"/>
                <a:gd name="connsiteX13" fmla="*/ 128788 w 430154"/>
                <a:gd name="connsiteY13" fmla="*/ 182880 h 950461"/>
                <a:gd name="connsiteX14" fmla="*/ 151970 w 430154"/>
                <a:gd name="connsiteY14" fmla="*/ 131364 h 950461"/>
                <a:gd name="connsiteX15" fmla="*/ 154546 w 430154"/>
                <a:gd name="connsiteY15" fmla="*/ 95304 h 950461"/>
                <a:gd name="connsiteX16" fmla="*/ 198334 w 430154"/>
                <a:gd name="connsiteY16" fmla="*/ 77273 h 950461"/>
                <a:gd name="connsiteX17" fmla="*/ 224092 w 430154"/>
                <a:gd name="connsiteY17" fmla="*/ 51515 h 950461"/>
                <a:gd name="connsiteX18" fmla="*/ 257577 w 430154"/>
                <a:gd name="connsiteY18" fmla="*/ 36061 h 950461"/>
                <a:gd name="connsiteX19" fmla="*/ 257577 w 430154"/>
                <a:gd name="connsiteY19" fmla="*/ 15455 h 950461"/>
                <a:gd name="connsiteX20" fmla="*/ 280759 w 430154"/>
                <a:gd name="connsiteY20" fmla="*/ 0 h 950461"/>
                <a:gd name="connsiteX21" fmla="*/ 291062 w 430154"/>
                <a:gd name="connsiteY21" fmla="*/ 28333 h 950461"/>
                <a:gd name="connsiteX22" fmla="*/ 291062 w 430154"/>
                <a:gd name="connsiteY22" fmla="*/ 28333 h 950461"/>
                <a:gd name="connsiteX23" fmla="*/ 327123 w 430154"/>
                <a:gd name="connsiteY23" fmla="*/ 64394 h 950461"/>
                <a:gd name="connsiteX24" fmla="*/ 329699 w 430154"/>
                <a:gd name="connsiteY24" fmla="*/ 108182 h 950461"/>
                <a:gd name="connsiteX25" fmla="*/ 329699 w 430154"/>
                <a:gd name="connsiteY25" fmla="*/ 141667 h 950461"/>
                <a:gd name="connsiteX26" fmla="*/ 316820 w 430154"/>
                <a:gd name="connsiteY26" fmla="*/ 159698 h 950461"/>
                <a:gd name="connsiteX27" fmla="*/ 288486 w 430154"/>
                <a:gd name="connsiteY27" fmla="*/ 177728 h 950461"/>
                <a:gd name="connsiteX28" fmla="*/ 273032 w 430154"/>
                <a:gd name="connsiteY28" fmla="*/ 198335 h 950461"/>
                <a:gd name="connsiteX29" fmla="*/ 273032 w 430154"/>
                <a:gd name="connsiteY29" fmla="*/ 234395 h 950461"/>
                <a:gd name="connsiteX30" fmla="*/ 273032 w 430154"/>
                <a:gd name="connsiteY30" fmla="*/ 252426 h 950461"/>
                <a:gd name="connsiteX31" fmla="*/ 332274 w 430154"/>
                <a:gd name="connsiteY31" fmla="*/ 244698 h 950461"/>
                <a:gd name="connsiteX32" fmla="*/ 340002 w 430154"/>
                <a:gd name="connsiteY32" fmla="*/ 291062 h 950461"/>
                <a:gd name="connsiteX33" fmla="*/ 360608 w 430154"/>
                <a:gd name="connsiteY33" fmla="*/ 301365 h 950461"/>
                <a:gd name="connsiteX34" fmla="*/ 352881 w 430154"/>
                <a:gd name="connsiteY34" fmla="*/ 342578 h 950461"/>
                <a:gd name="connsiteX35" fmla="*/ 378638 w 430154"/>
                <a:gd name="connsiteY35" fmla="*/ 345154 h 950461"/>
                <a:gd name="connsiteX36" fmla="*/ 394093 w 430154"/>
                <a:gd name="connsiteY36" fmla="*/ 378639 h 950461"/>
                <a:gd name="connsiteX37" fmla="*/ 422427 w 430154"/>
                <a:gd name="connsiteY37" fmla="*/ 373487 h 950461"/>
                <a:gd name="connsiteX38" fmla="*/ 430154 w 430154"/>
                <a:gd name="connsiteY38" fmla="*/ 381215 h 950461"/>
                <a:gd name="connsiteX39" fmla="*/ 419851 w 430154"/>
                <a:gd name="connsiteY39" fmla="*/ 401821 h 950461"/>
                <a:gd name="connsiteX40" fmla="*/ 396669 w 430154"/>
                <a:gd name="connsiteY40" fmla="*/ 427578 h 950461"/>
                <a:gd name="connsiteX41" fmla="*/ 373487 w 430154"/>
                <a:gd name="connsiteY41" fmla="*/ 427578 h 950461"/>
                <a:gd name="connsiteX42" fmla="*/ 345153 w 430154"/>
                <a:gd name="connsiteY42" fmla="*/ 453336 h 950461"/>
                <a:gd name="connsiteX43" fmla="*/ 334850 w 430154"/>
                <a:gd name="connsiteY43" fmla="*/ 466215 h 950461"/>
                <a:gd name="connsiteX44" fmla="*/ 314244 w 430154"/>
                <a:gd name="connsiteY44" fmla="*/ 489397 h 950461"/>
                <a:gd name="connsiteX45" fmla="*/ 296214 w 430154"/>
                <a:gd name="connsiteY45" fmla="*/ 473942 h 950461"/>
                <a:gd name="connsiteX46" fmla="*/ 280759 w 430154"/>
                <a:gd name="connsiteY46" fmla="*/ 473942 h 950461"/>
                <a:gd name="connsiteX47" fmla="*/ 273032 w 430154"/>
                <a:gd name="connsiteY47" fmla="*/ 473942 h 950461"/>
                <a:gd name="connsiteX48" fmla="*/ 273032 w 430154"/>
                <a:gd name="connsiteY48" fmla="*/ 486821 h 950461"/>
                <a:gd name="connsiteX49" fmla="*/ 273032 w 430154"/>
                <a:gd name="connsiteY49" fmla="*/ 486821 h 950461"/>
                <a:gd name="connsiteX50" fmla="*/ 285911 w 430154"/>
                <a:gd name="connsiteY50" fmla="*/ 520306 h 950461"/>
                <a:gd name="connsiteX51" fmla="*/ 280759 w 430154"/>
                <a:gd name="connsiteY51" fmla="*/ 528034 h 950461"/>
                <a:gd name="connsiteX52" fmla="*/ 262729 w 430154"/>
                <a:gd name="connsiteY52" fmla="*/ 530609 h 950461"/>
                <a:gd name="connsiteX53" fmla="*/ 270456 w 430154"/>
                <a:gd name="connsiteY53" fmla="*/ 546064 h 950461"/>
                <a:gd name="connsiteX54" fmla="*/ 337426 w 430154"/>
                <a:gd name="connsiteY54" fmla="*/ 633640 h 950461"/>
                <a:gd name="connsiteX55" fmla="*/ 347729 w 430154"/>
                <a:gd name="connsiteY55" fmla="*/ 628489 h 950461"/>
                <a:gd name="connsiteX56" fmla="*/ 332274 w 430154"/>
                <a:gd name="connsiteY56" fmla="*/ 659398 h 950461"/>
                <a:gd name="connsiteX57" fmla="*/ 293638 w 430154"/>
                <a:gd name="connsiteY57" fmla="*/ 656822 h 950461"/>
                <a:gd name="connsiteX58" fmla="*/ 314244 w 430154"/>
                <a:gd name="connsiteY58" fmla="*/ 674853 h 950461"/>
                <a:gd name="connsiteX59" fmla="*/ 314244 w 430154"/>
                <a:gd name="connsiteY59" fmla="*/ 687732 h 950461"/>
                <a:gd name="connsiteX60" fmla="*/ 298789 w 430154"/>
                <a:gd name="connsiteY60" fmla="*/ 692883 h 950461"/>
                <a:gd name="connsiteX61" fmla="*/ 311668 w 430154"/>
                <a:gd name="connsiteY61" fmla="*/ 716065 h 950461"/>
                <a:gd name="connsiteX62" fmla="*/ 334850 w 430154"/>
                <a:gd name="connsiteY62" fmla="*/ 744399 h 950461"/>
                <a:gd name="connsiteX63" fmla="*/ 355456 w 430154"/>
                <a:gd name="connsiteY63" fmla="*/ 772732 h 950461"/>
                <a:gd name="connsiteX64" fmla="*/ 365760 w 430154"/>
                <a:gd name="connsiteY64" fmla="*/ 808793 h 950461"/>
                <a:gd name="connsiteX65" fmla="*/ 365760 w 430154"/>
                <a:gd name="connsiteY65" fmla="*/ 834551 h 950461"/>
                <a:gd name="connsiteX66" fmla="*/ 396669 w 430154"/>
                <a:gd name="connsiteY66" fmla="*/ 847430 h 950461"/>
                <a:gd name="connsiteX67" fmla="*/ 376063 w 430154"/>
                <a:gd name="connsiteY67" fmla="*/ 865460 h 950461"/>
                <a:gd name="connsiteX68" fmla="*/ 355456 w 430154"/>
                <a:gd name="connsiteY68" fmla="*/ 880915 h 950461"/>
                <a:gd name="connsiteX69" fmla="*/ 340002 w 430154"/>
                <a:gd name="connsiteY69" fmla="*/ 880915 h 950461"/>
                <a:gd name="connsiteX70" fmla="*/ 347729 w 430154"/>
                <a:gd name="connsiteY70" fmla="*/ 898945 h 950461"/>
                <a:gd name="connsiteX71" fmla="*/ 319396 w 430154"/>
                <a:gd name="connsiteY71" fmla="*/ 950461 h 950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30154" h="950461">
                  <a:moveTo>
                    <a:pt x="319396" y="950461"/>
                  </a:moveTo>
                  <a:lnTo>
                    <a:pt x="182880" y="950461"/>
                  </a:lnTo>
                  <a:lnTo>
                    <a:pt x="126213" y="904097"/>
                  </a:lnTo>
                  <a:lnTo>
                    <a:pt x="133940" y="775308"/>
                  </a:lnTo>
                  <a:lnTo>
                    <a:pt x="0" y="765005"/>
                  </a:lnTo>
                  <a:lnTo>
                    <a:pt x="5151" y="401821"/>
                  </a:lnTo>
                  <a:lnTo>
                    <a:pt x="28333" y="358033"/>
                  </a:lnTo>
                  <a:lnTo>
                    <a:pt x="61818" y="347729"/>
                  </a:lnTo>
                  <a:lnTo>
                    <a:pt x="64394" y="316820"/>
                  </a:lnTo>
                  <a:lnTo>
                    <a:pt x="61818" y="283335"/>
                  </a:lnTo>
                  <a:lnTo>
                    <a:pt x="72121" y="239547"/>
                  </a:lnTo>
                  <a:lnTo>
                    <a:pt x="105606" y="255002"/>
                  </a:lnTo>
                  <a:lnTo>
                    <a:pt x="128788" y="216365"/>
                  </a:lnTo>
                  <a:lnTo>
                    <a:pt x="128788" y="182880"/>
                  </a:lnTo>
                  <a:lnTo>
                    <a:pt x="151970" y="131364"/>
                  </a:lnTo>
                  <a:lnTo>
                    <a:pt x="154546" y="95304"/>
                  </a:lnTo>
                  <a:lnTo>
                    <a:pt x="198334" y="77273"/>
                  </a:lnTo>
                  <a:lnTo>
                    <a:pt x="224092" y="51515"/>
                  </a:lnTo>
                  <a:lnTo>
                    <a:pt x="257577" y="36061"/>
                  </a:lnTo>
                  <a:lnTo>
                    <a:pt x="257577" y="15455"/>
                  </a:lnTo>
                  <a:lnTo>
                    <a:pt x="280759" y="0"/>
                  </a:lnTo>
                  <a:lnTo>
                    <a:pt x="291062" y="28333"/>
                  </a:lnTo>
                  <a:lnTo>
                    <a:pt x="291062" y="28333"/>
                  </a:lnTo>
                  <a:lnTo>
                    <a:pt x="327123" y="64394"/>
                  </a:lnTo>
                  <a:lnTo>
                    <a:pt x="329699" y="108182"/>
                  </a:lnTo>
                  <a:lnTo>
                    <a:pt x="329699" y="141667"/>
                  </a:lnTo>
                  <a:lnTo>
                    <a:pt x="316820" y="159698"/>
                  </a:lnTo>
                  <a:lnTo>
                    <a:pt x="288486" y="177728"/>
                  </a:lnTo>
                  <a:lnTo>
                    <a:pt x="273032" y="198335"/>
                  </a:lnTo>
                  <a:lnTo>
                    <a:pt x="273032" y="234395"/>
                  </a:lnTo>
                  <a:lnTo>
                    <a:pt x="273032" y="252426"/>
                  </a:lnTo>
                  <a:lnTo>
                    <a:pt x="332274" y="244698"/>
                  </a:lnTo>
                  <a:lnTo>
                    <a:pt x="340002" y="291062"/>
                  </a:lnTo>
                  <a:lnTo>
                    <a:pt x="360608" y="301365"/>
                  </a:lnTo>
                  <a:lnTo>
                    <a:pt x="352881" y="342578"/>
                  </a:lnTo>
                  <a:lnTo>
                    <a:pt x="378638" y="345154"/>
                  </a:lnTo>
                  <a:lnTo>
                    <a:pt x="394093" y="378639"/>
                  </a:lnTo>
                  <a:lnTo>
                    <a:pt x="422427" y="373487"/>
                  </a:lnTo>
                  <a:lnTo>
                    <a:pt x="430154" y="381215"/>
                  </a:lnTo>
                  <a:lnTo>
                    <a:pt x="419851" y="401821"/>
                  </a:lnTo>
                  <a:lnTo>
                    <a:pt x="396669" y="427578"/>
                  </a:lnTo>
                  <a:lnTo>
                    <a:pt x="373487" y="427578"/>
                  </a:lnTo>
                  <a:lnTo>
                    <a:pt x="345153" y="453336"/>
                  </a:lnTo>
                  <a:lnTo>
                    <a:pt x="334850" y="466215"/>
                  </a:lnTo>
                  <a:lnTo>
                    <a:pt x="314244" y="489397"/>
                  </a:lnTo>
                  <a:lnTo>
                    <a:pt x="296214" y="473942"/>
                  </a:lnTo>
                  <a:lnTo>
                    <a:pt x="280759" y="473942"/>
                  </a:lnTo>
                  <a:lnTo>
                    <a:pt x="273032" y="473942"/>
                  </a:lnTo>
                  <a:lnTo>
                    <a:pt x="273032" y="486821"/>
                  </a:lnTo>
                  <a:lnTo>
                    <a:pt x="273032" y="486821"/>
                  </a:lnTo>
                  <a:lnTo>
                    <a:pt x="285911" y="520306"/>
                  </a:lnTo>
                  <a:lnTo>
                    <a:pt x="280759" y="528034"/>
                  </a:lnTo>
                  <a:lnTo>
                    <a:pt x="262729" y="530609"/>
                  </a:lnTo>
                  <a:lnTo>
                    <a:pt x="270456" y="546064"/>
                  </a:lnTo>
                  <a:lnTo>
                    <a:pt x="337426" y="633640"/>
                  </a:lnTo>
                  <a:lnTo>
                    <a:pt x="347729" y="628489"/>
                  </a:lnTo>
                  <a:lnTo>
                    <a:pt x="332274" y="659398"/>
                  </a:lnTo>
                  <a:lnTo>
                    <a:pt x="293638" y="656822"/>
                  </a:lnTo>
                  <a:lnTo>
                    <a:pt x="314244" y="674853"/>
                  </a:lnTo>
                  <a:lnTo>
                    <a:pt x="314244" y="687732"/>
                  </a:lnTo>
                  <a:lnTo>
                    <a:pt x="298789" y="692883"/>
                  </a:lnTo>
                  <a:lnTo>
                    <a:pt x="311668" y="716065"/>
                  </a:lnTo>
                  <a:lnTo>
                    <a:pt x="334850" y="744399"/>
                  </a:lnTo>
                  <a:lnTo>
                    <a:pt x="355456" y="772732"/>
                  </a:lnTo>
                  <a:lnTo>
                    <a:pt x="365760" y="808793"/>
                  </a:lnTo>
                  <a:lnTo>
                    <a:pt x="365760" y="834551"/>
                  </a:lnTo>
                  <a:lnTo>
                    <a:pt x="396669" y="847430"/>
                  </a:lnTo>
                  <a:lnTo>
                    <a:pt x="376063" y="865460"/>
                  </a:lnTo>
                  <a:lnTo>
                    <a:pt x="355456" y="880915"/>
                  </a:lnTo>
                  <a:lnTo>
                    <a:pt x="340002" y="880915"/>
                  </a:lnTo>
                  <a:lnTo>
                    <a:pt x="347729" y="898945"/>
                  </a:lnTo>
                  <a:lnTo>
                    <a:pt x="319396" y="950461"/>
                  </a:lnTo>
                  <a:close/>
                </a:path>
              </a:pathLst>
            </a:custGeom>
            <a:solidFill>
              <a:schemeClr val="accent5">
                <a:lumMod val="75000"/>
                <a:alpha val="4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Group 48"/>
            <p:cNvGrpSpPr/>
            <p:nvPr/>
          </p:nvGrpSpPr>
          <p:grpSpPr>
            <a:xfrm>
              <a:off x="1626012" y="2438400"/>
              <a:ext cx="736187" cy="803910"/>
              <a:chOff x="2231837" y="862522"/>
              <a:chExt cx="4621091" cy="5016866"/>
            </a:xfrm>
          </p:grpSpPr>
          <p:sp>
            <p:nvSpPr>
              <p:cNvPr id="51" name="Freeform 50"/>
              <p:cNvSpPr/>
              <p:nvPr/>
            </p:nvSpPr>
            <p:spPr>
              <a:xfrm>
                <a:off x="2519414" y="862522"/>
                <a:ext cx="4333514" cy="2518012"/>
              </a:xfrm>
              <a:custGeom>
                <a:avLst/>
                <a:gdLst>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45558 w 4339988"/>
                  <a:gd name="connsiteY57" fmla="*/ 573206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83140 w 4339988"/>
                  <a:gd name="connsiteY221" fmla="*/ 1119117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45558 w 4339988"/>
                  <a:gd name="connsiteY57" fmla="*/ 573206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31796 w 4339988"/>
                  <a:gd name="connsiteY221" fmla="*/ 1219359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45558 w 4339988"/>
                  <a:gd name="connsiteY57" fmla="*/ 573206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31796 w 4339988"/>
                  <a:gd name="connsiteY221" fmla="*/ 1219359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45558 w 4339988"/>
                  <a:gd name="connsiteY57" fmla="*/ 573206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619813 w 4339988"/>
                  <a:gd name="connsiteY221" fmla="*/ 1334270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45558 w 4339988"/>
                  <a:gd name="connsiteY57" fmla="*/ 573206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621237 w 4339988"/>
                  <a:gd name="connsiteY221" fmla="*/ 1234466 h 2518012"/>
                  <a:gd name="connsiteX222" fmla="*/ 1619813 w 4339988"/>
                  <a:gd name="connsiteY222" fmla="*/ 1334270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45558 w 4339988"/>
                  <a:gd name="connsiteY57" fmla="*/ 573206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604123 w 4339988"/>
                  <a:gd name="connsiteY221" fmla="*/ 1170898 h 2518012"/>
                  <a:gd name="connsiteX222" fmla="*/ 1621237 w 4339988"/>
                  <a:gd name="connsiteY222" fmla="*/ 1234466 h 2518012"/>
                  <a:gd name="connsiteX223" fmla="*/ 1619813 w 4339988"/>
                  <a:gd name="connsiteY223" fmla="*/ 1334270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604123 w 4339988"/>
                  <a:gd name="connsiteY221" fmla="*/ 1170898 h 2518012"/>
                  <a:gd name="connsiteX222" fmla="*/ 1621237 w 4339988"/>
                  <a:gd name="connsiteY222" fmla="*/ 1234466 h 2518012"/>
                  <a:gd name="connsiteX223" fmla="*/ 1619813 w 4339988"/>
                  <a:gd name="connsiteY223" fmla="*/ 1334270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604123 w 4339988"/>
                  <a:gd name="connsiteY221" fmla="*/ 1170898 h 2518012"/>
                  <a:gd name="connsiteX222" fmla="*/ 1621237 w 4339988"/>
                  <a:gd name="connsiteY222" fmla="*/ 1234466 h 2518012"/>
                  <a:gd name="connsiteX223" fmla="*/ 1619813 w 4339988"/>
                  <a:gd name="connsiteY223" fmla="*/ 1334270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604123 w 4339988"/>
                  <a:gd name="connsiteY221" fmla="*/ 1170898 h 2518012"/>
                  <a:gd name="connsiteX222" fmla="*/ 1621237 w 4339988"/>
                  <a:gd name="connsiteY222" fmla="*/ 1234466 h 2518012"/>
                  <a:gd name="connsiteX223" fmla="*/ 1737169 w 4339988"/>
                  <a:gd name="connsiteY223" fmla="*/ 2045742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604123 w 4339988"/>
                  <a:gd name="connsiteY221" fmla="*/ 1170898 h 2518012"/>
                  <a:gd name="connsiteX222" fmla="*/ 1621237 w 4339988"/>
                  <a:gd name="connsiteY222" fmla="*/ 1234466 h 2518012"/>
                  <a:gd name="connsiteX223" fmla="*/ 1737169 w 4339988"/>
                  <a:gd name="connsiteY223" fmla="*/ 2045742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604123 w 4339988"/>
                  <a:gd name="connsiteY221" fmla="*/ 1170898 h 2518012"/>
                  <a:gd name="connsiteX222" fmla="*/ 1621237 w 4339988"/>
                  <a:gd name="connsiteY222" fmla="*/ 1234466 h 2518012"/>
                  <a:gd name="connsiteX223" fmla="*/ 1618793 w 4339988"/>
                  <a:gd name="connsiteY223" fmla="*/ 1232647 h 2518012"/>
                  <a:gd name="connsiteX224" fmla="*/ 1737169 w 4339988"/>
                  <a:gd name="connsiteY224" fmla="*/ 2045742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604123 w 4339988"/>
                  <a:gd name="connsiteY221" fmla="*/ 1170898 h 2518012"/>
                  <a:gd name="connsiteX222" fmla="*/ 1621237 w 4339988"/>
                  <a:gd name="connsiteY222" fmla="*/ 1234466 h 2518012"/>
                  <a:gd name="connsiteX223" fmla="*/ 1618793 w 4339988"/>
                  <a:gd name="connsiteY223" fmla="*/ 1232647 h 2518012"/>
                  <a:gd name="connsiteX224" fmla="*/ 1737169 w 4339988"/>
                  <a:gd name="connsiteY224" fmla="*/ 2045742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604123 w 4339988"/>
                  <a:gd name="connsiteY221" fmla="*/ 1170898 h 2518012"/>
                  <a:gd name="connsiteX222" fmla="*/ 1616348 w 4339988"/>
                  <a:gd name="connsiteY222" fmla="*/ 1254025 h 2518012"/>
                  <a:gd name="connsiteX223" fmla="*/ 1618793 w 4339988"/>
                  <a:gd name="connsiteY223" fmla="*/ 1232647 h 2518012"/>
                  <a:gd name="connsiteX224" fmla="*/ 1737169 w 4339988"/>
                  <a:gd name="connsiteY224" fmla="*/ 2045742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57670 w 4339988"/>
                  <a:gd name="connsiteY221" fmla="*/ 1188012 h 2518012"/>
                  <a:gd name="connsiteX222" fmla="*/ 1616348 w 4339988"/>
                  <a:gd name="connsiteY222" fmla="*/ 1254025 h 2518012"/>
                  <a:gd name="connsiteX223" fmla="*/ 1618793 w 4339988"/>
                  <a:gd name="connsiteY223" fmla="*/ 1232647 h 2518012"/>
                  <a:gd name="connsiteX224" fmla="*/ 1737169 w 4339988"/>
                  <a:gd name="connsiteY224" fmla="*/ 2045742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57670 w 4339988"/>
                  <a:gd name="connsiteY221" fmla="*/ 1188012 h 2518012"/>
                  <a:gd name="connsiteX222" fmla="*/ 1616348 w 4339988"/>
                  <a:gd name="connsiteY222" fmla="*/ 1254025 h 2518012"/>
                  <a:gd name="connsiteX223" fmla="*/ 1618793 w 4339988"/>
                  <a:gd name="connsiteY223" fmla="*/ 1232647 h 2518012"/>
                  <a:gd name="connsiteX224" fmla="*/ 1767933 w 4339988"/>
                  <a:gd name="connsiteY224" fmla="*/ 1337778 h 2518012"/>
                  <a:gd name="connsiteX225" fmla="*/ 1737169 w 4339988"/>
                  <a:gd name="connsiteY225" fmla="*/ 2045742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57670 w 4339988"/>
                  <a:gd name="connsiteY221" fmla="*/ 1188012 h 2518012"/>
                  <a:gd name="connsiteX222" fmla="*/ 1616348 w 4339988"/>
                  <a:gd name="connsiteY222" fmla="*/ 1254025 h 2518012"/>
                  <a:gd name="connsiteX223" fmla="*/ 1618793 w 4339988"/>
                  <a:gd name="connsiteY223" fmla="*/ 1232647 h 2518012"/>
                  <a:gd name="connsiteX224" fmla="*/ 1716589 w 4339988"/>
                  <a:gd name="connsiteY224" fmla="*/ 1252206 h 2518012"/>
                  <a:gd name="connsiteX225" fmla="*/ 1767933 w 4339988"/>
                  <a:gd name="connsiteY225" fmla="*/ 1337778 h 2518012"/>
                  <a:gd name="connsiteX226" fmla="*/ 1737169 w 4339988"/>
                  <a:gd name="connsiteY226" fmla="*/ 2045742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57670 w 4339988"/>
                  <a:gd name="connsiteY221" fmla="*/ 1188012 h 2518012"/>
                  <a:gd name="connsiteX222" fmla="*/ 1616348 w 4339988"/>
                  <a:gd name="connsiteY222" fmla="*/ 1254025 h 2518012"/>
                  <a:gd name="connsiteX223" fmla="*/ 1618793 w 4339988"/>
                  <a:gd name="connsiteY223" fmla="*/ 1232647 h 2518012"/>
                  <a:gd name="connsiteX224" fmla="*/ 1716589 w 4339988"/>
                  <a:gd name="connsiteY224" fmla="*/ 1252206 h 2518012"/>
                  <a:gd name="connsiteX225" fmla="*/ 1767933 w 4339988"/>
                  <a:gd name="connsiteY225" fmla="*/ 1337778 h 2518012"/>
                  <a:gd name="connsiteX226" fmla="*/ 1737169 w 4339988"/>
                  <a:gd name="connsiteY226" fmla="*/ 2045742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57670 w 4339988"/>
                  <a:gd name="connsiteY221" fmla="*/ 1188012 h 2518012"/>
                  <a:gd name="connsiteX222" fmla="*/ 1616348 w 4339988"/>
                  <a:gd name="connsiteY222" fmla="*/ 1254025 h 2518012"/>
                  <a:gd name="connsiteX223" fmla="*/ 1618793 w 4339988"/>
                  <a:gd name="connsiteY223" fmla="*/ 1232647 h 2518012"/>
                  <a:gd name="connsiteX224" fmla="*/ 1709254 w 4339988"/>
                  <a:gd name="connsiteY224" fmla="*/ 1323109 h 2518012"/>
                  <a:gd name="connsiteX225" fmla="*/ 1767933 w 4339988"/>
                  <a:gd name="connsiteY225" fmla="*/ 1337778 h 2518012"/>
                  <a:gd name="connsiteX226" fmla="*/ 1737169 w 4339988"/>
                  <a:gd name="connsiteY226" fmla="*/ 2045742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57670 w 4339988"/>
                  <a:gd name="connsiteY221" fmla="*/ 1188012 h 2518012"/>
                  <a:gd name="connsiteX222" fmla="*/ 1616348 w 4339988"/>
                  <a:gd name="connsiteY222" fmla="*/ 1254025 h 2518012"/>
                  <a:gd name="connsiteX223" fmla="*/ 1618793 w 4339988"/>
                  <a:gd name="connsiteY223" fmla="*/ 1232647 h 2518012"/>
                  <a:gd name="connsiteX224" fmla="*/ 1709254 w 4339988"/>
                  <a:gd name="connsiteY224" fmla="*/ 1323109 h 2518012"/>
                  <a:gd name="connsiteX225" fmla="*/ 1907293 w 4339988"/>
                  <a:gd name="connsiteY225" fmla="*/ 1565156 h 2518012"/>
                  <a:gd name="connsiteX226" fmla="*/ 1737169 w 4339988"/>
                  <a:gd name="connsiteY226" fmla="*/ 2045742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57670 w 4339988"/>
                  <a:gd name="connsiteY221" fmla="*/ 1188012 h 2518012"/>
                  <a:gd name="connsiteX222" fmla="*/ 1616348 w 4339988"/>
                  <a:gd name="connsiteY222" fmla="*/ 1254025 h 2518012"/>
                  <a:gd name="connsiteX223" fmla="*/ 1618793 w 4339988"/>
                  <a:gd name="connsiteY223" fmla="*/ 1232647 h 2518012"/>
                  <a:gd name="connsiteX224" fmla="*/ 1728814 w 4339988"/>
                  <a:gd name="connsiteY224" fmla="*/ 1345113 h 2518012"/>
                  <a:gd name="connsiteX225" fmla="*/ 1907293 w 4339988"/>
                  <a:gd name="connsiteY225" fmla="*/ 1565156 h 2518012"/>
                  <a:gd name="connsiteX226" fmla="*/ 1737169 w 4339988"/>
                  <a:gd name="connsiteY226" fmla="*/ 2045742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57670 w 4339988"/>
                  <a:gd name="connsiteY221" fmla="*/ 1188012 h 2518012"/>
                  <a:gd name="connsiteX222" fmla="*/ 1616348 w 4339988"/>
                  <a:gd name="connsiteY222" fmla="*/ 1254025 h 2518012"/>
                  <a:gd name="connsiteX223" fmla="*/ 1618793 w 4339988"/>
                  <a:gd name="connsiteY223" fmla="*/ 1232647 h 2518012"/>
                  <a:gd name="connsiteX224" fmla="*/ 1728814 w 4339988"/>
                  <a:gd name="connsiteY224" fmla="*/ 1345113 h 2518012"/>
                  <a:gd name="connsiteX225" fmla="*/ 1907293 w 4339988"/>
                  <a:gd name="connsiteY225" fmla="*/ 1565156 h 2518012"/>
                  <a:gd name="connsiteX226" fmla="*/ 1737169 w 4339988"/>
                  <a:gd name="connsiteY226" fmla="*/ 2045742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57670 w 4339988"/>
                  <a:gd name="connsiteY221" fmla="*/ 1188012 h 2518012"/>
                  <a:gd name="connsiteX222" fmla="*/ 1616348 w 4339988"/>
                  <a:gd name="connsiteY222" fmla="*/ 1254025 h 2518012"/>
                  <a:gd name="connsiteX223" fmla="*/ 1618793 w 4339988"/>
                  <a:gd name="connsiteY223" fmla="*/ 1232647 h 2518012"/>
                  <a:gd name="connsiteX224" fmla="*/ 1728814 w 4339988"/>
                  <a:gd name="connsiteY224" fmla="*/ 1345113 h 2518012"/>
                  <a:gd name="connsiteX225" fmla="*/ 1804607 w 4339988"/>
                  <a:gd name="connsiteY225" fmla="*/ 1394011 h 2518012"/>
                  <a:gd name="connsiteX226" fmla="*/ 1907293 w 4339988"/>
                  <a:gd name="connsiteY226" fmla="*/ 1565156 h 2518012"/>
                  <a:gd name="connsiteX227" fmla="*/ 1737169 w 4339988"/>
                  <a:gd name="connsiteY227" fmla="*/ 2045742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57670 w 4339988"/>
                  <a:gd name="connsiteY221" fmla="*/ 1188012 h 2518012"/>
                  <a:gd name="connsiteX222" fmla="*/ 1616348 w 4339988"/>
                  <a:gd name="connsiteY222" fmla="*/ 1254025 h 2518012"/>
                  <a:gd name="connsiteX223" fmla="*/ 1618793 w 4339988"/>
                  <a:gd name="connsiteY223" fmla="*/ 1232647 h 2518012"/>
                  <a:gd name="connsiteX224" fmla="*/ 1728814 w 4339988"/>
                  <a:gd name="connsiteY224" fmla="*/ 1345113 h 2518012"/>
                  <a:gd name="connsiteX225" fmla="*/ 1804607 w 4339988"/>
                  <a:gd name="connsiteY225" fmla="*/ 1389121 h 2518012"/>
                  <a:gd name="connsiteX226" fmla="*/ 1907293 w 4339988"/>
                  <a:gd name="connsiteY226" fmla="*/ 1565156 h 2518012"/>
                  <a:gd name="connsiteX227" fmla="*/ 1737169 w 4339988"/>
                  <a:gd name="connsiteY227" fmla="*/ 2045742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57670 w 4339988"/>
                  <a:gd name="connsiteY221" fmla="*/ 1188012 h 2518012"/>
                  <a:gd name="connsiteX222" fmla="*/ 1616348 w 4339988"/>
                  <a:gd name="connsiteY222" fmla="*/ 1254025 h 2518012"/>
                  <a:gd name="connsiteX223" fmla="*/ 1645687 w 4339988"/>
                  <a:gd name="connsiteY223" fmla="*/ 1301105 h 2518012"/>
                  <a:gd name="connsiteX224" fmla="*/ 1728814 w 4339988"/>
                  <a:gd name="connsiteY224" fmla="*/ 1345113 h 2518012"/>
                  <a:gd name="connsiteX225" fmla="*/ 1804607 w 4339988"/>
                  <a:gd name="connsiteY225" fmla="*/ 1389121 h 2518012"/>
                  <a:gd name="connsiteX226" fmla="*/ 1907293 w 4339988"/>
                  <a:gd name="connsiteY226" fmla="*/ 1565156 h 2518012"/>
                  <a:gd name="connsiteX227" fmla="*/ 1737169 w 4339988"/>
                  <a:gd name="connsiteY227" fmla="*/ 2045742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57670 w 4339988"/>
                  <a:gd name="connsiteY221" fmla="*/ 1188012 h 2518012"/>
                  <a:gd name="connsiteX222" fmla="*/ 1616348 w 4339988"/>
                  <a:gd name="connsiteY222" fmla="*/ 1254025 h 2518012"/>
                  <a:gd name="connsiteX223" fmla="*/ 1645687 w 4339988"/>
                  <a:gd name="connsiteY223" fmla="*/ 1301105 h 2518012"/>
                  <a:gd name="connsiteX224" fmla="*/ 1728814 w 4339988"/>
                  <a:gd name="connsiteY224" fmla="*/ 1345113 h 2518012"/>
                  <a:gd name="connsiteX225" fmla="*/ 1804607 w 4339988"/>
                  <a:gd name="connsiteY225" fmla="*/ 1389121 h 2518012"/>
                  <a:gd name="connsiteX226" fmla="*/ 1907293 w 4339988"/>
                  <a:gd name="connsiteY226" fmla="*/ 1565156 h 2518012"/>
                  <a:gd name="connsiteX227" fmla="*/ 1885289 w 4339988"/>
                  <a:gd name="connsiteY227" fmla="*/ 1675177 h 2518012"/>
                  <a:gd name="connsiteX228" fmla="*/ 1737169 w 4339988"/>
                  <a:gd name="connsiteY228" fmla="*/ 2045742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57670 w 4339988"/>
                  <a:gd name="connsiteY221" fmla="*/ 1188012 h 2518012"/>
                  <a:gd name="connsiteX222" fmla="*/ 1616348 w 4339988"/>
                  <a:gd name="connsiteY222" fmla="*/ 1254025 h 2518012"/>
                  <a:gd name="connsiteX223" fmla="*/ 1645687 w 4339988"/>
                  <a:gd name="connsiteY223" fmla="*/ 1301105 h 2518012"/>
                  <a:gd name="connsiteX224" fmla="*/ 1728814 w 4339988"/>
                  <a:gd name="connsiteY224" fmla="*/ 1345113 h 2518012"/>
                  <a:gd name="connsiteX225" fmla="*/ 1804607 w 4339988"/>
                  <a:gd name="connsiteY225" fmla="*/ 1389121 h 2518012"/>
                  <a:gd name="connsiteX226" fmla="*/ 1907293 w 4339988"/>
                  <a:gd name="connsiteY226" fmla="*/ 1565156 h 2518012"/>
                  <a:gd name="connsiteX227" fmla="*/ 1885289 w 4339988"/>
                  <a:gd name="connsiteY227" fmla="*/ 1675177 h 2518012"/>
                  <a:gd name="connsiteX228" fmla="*/ 1885289 w 4339988"/>
                  <a:gd name="connsiteY228" fmla="*/ 1675177 h 2518012"/>
                  <a:gd name="connsiteX229" fmla="*/ 1737169 w 4339988"/>
                  <a:gd name="connsiteY229" fmla="*/ 2045742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57670 w 4339988"/>
                  <a:gd name="connsiteY221" fmla="*/ 1188012 h 2518012"/>
                  <a:gd name="connsiteX222" fmla="*/ 1616348 w 4339988"/>
                  <a:gd name="connsiteY222" fmla="*/ 1254025 h 2518012"/>
                  <a:gd name="connsiteX223" fmla="*/ 1645687 w 4339988"/>
                  <a:gd name="connsiteY223" fmla="*/ 1301105 h 2518012"/>
                  <a:gd name="connsiteX224" fmla="*/ 1728814 w 4339988"/>
                  <a:gd name="connsiteY224" fmla="*/ 1345113 h 2518012"/>
                  <a:gd name="connsiteX225" fmla="*/ 1804607 w 4339988"/>
                  <a:gd name="connsiteY225" fmla="*/ 1389121 h 2518012"/>
                  <a:gd name="connsiteX226" fmla="*/ 1907293 w 4339988"/>
                  <a:gd name="connsiteY226" fmla="*/ 1565156 h 2518012"/>
                  <a:gd name="connsiteX227" fmla="*/ 1885289 w 4339988"/>
                  <a:gd name="connsiteY227" fmla="*/ 1675177 h 2518012"/>
                  <a:gd name="connsiteX228" fmla="*/ 1885289 w 4339988"/>
                  <a:gd name="connsiteY228" fmla="*/ 1675177 h 2518012"/>
                  <a:gd name="connsiteX229" fmla="*/ 1865729 w 4339988"/>
                  <a:gd name="connsiteY229" fmla="*/ 1721631 h 2518012"/>
                  <a:gd name="connsiteX230" fmla="*/ 1737169 w 4339988"/>
                  <a:gd name="connsiteY230" fmla="*/ 2045742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57670 w 4339988"/>
                  <a:gd name="connsiteY221" fmla="*/ 1188012 h 2518012"/>
                  <a:gd name="connsiteX222" fmla="*/ 1616348 w 4339988"/>
                  <a:gd name="connsiteY222" fmla="*/ 1254025 h 2518012"/>
                  <a:gd name="connsiteX223" fmla="*/ 1645687 w 4339988"/>
                  <a:gd name="connsiteY223" fmla="*/ 1301105 h 2518012"/>
                  <a:gd name="connsiteX224" fmla="*/ 1728814 w 4339988"/>
                  <a:gd name="connsiteY224" fmla="*/ 1345113 h 2518012"/>
                  <a:gd name="connsiteX225" fmla="*/ 1804607 w 4339988"/>
                  <a:gd name="connsiteY225" fmla="*/ 1389121 h 2518012"/>
                  <a:gd name="connsiteX226" fmla="*/ 1907293 w 4339988"/>
                  <a:gd name="connsiteY226" fmla="*/ 1565156 h 2518012"/>
                  <a:gd name="connsiteX227" fmla="*/ 1885289 w 4339988"/>
                  <a:gd name="connsiteY227" fmla="*/ 1675177 h 2518012"/>
                  <a:gd name="connsiteX228" fmla="*/ 1885289 w 4339988"/>
                  <a:gd name="connsiteY228" fmla="*/ 1675177 h 2518012"/>
                  <a:gd name="connsiteX229" fmla="*/ 1865729 w 4339988"/>
                  <a:gd name="connsiteY229" fmla="*/ 1721631 h 2518012"/>
                  <a:gd name="connsiteX230" fmla="*/ 1811941 w 4339988"/>
                  <a:gd name="connsiteY230" fmla="*/ 1856101 h 2518012"/>
                  <a:gd name="connsiteX231" fmla="*/ 1737169 w 4339988"/>
                  <a:gd name="connsiteY231" fmla="*/ 2045742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57670 w 4339988"/>
                  <a:gd name="connsiteY221" fmla="*/ 1188012 h 2518012"/>
                  <a:gd name="connsiteX222" fmla="*/ 1616348 w 4339988"/>
                  <a:gd name="connsiteY222" fmla="*/ 1254025 h 2518012"/>
                  <a:gd name="connsiteX223" fmla="*/ 1645687 w 4339988"/>
                  <a:gd name="connsiteY223" fmla="*/ 1301105 h 2518012"/>
                  <a:gd name="connsiteX224" fmla="*/ 1728814 w 4339988"/>
                  <a:gd name="connsiteY224" fmla="*/ 1345113 h 2518012"/>
                  <a:gd name="connsiteX225" fmla="*/ 1804607 w 4339988"/>
                  <a:gd name="connsiteY225" fmla="*/ 1389121 h 2518012"/>
                  <a:gd name="connsiteX226" fmla="*/ 1760598 w 4339988"/>
                  <a:gd name="connsiteY226" fmla="*/ 1499143 h 2518012"/>
                  <a:gd name="connsiteX227" fmla="*/ 1885289 w 4339988"/>
                  <a:gd name="connsiteY227" fmla="*/ 1675177 h 2518012"/>
                  <a:gd name="connsiteX228" fmla="*/ 1885289 w 4339988"/>
                  <a:gd name="connsiteY228" fmla="*/ 1675177 h 2518012"/>
                  <a:gd name="connsiteX229" fmla="*/ 1865729 w 4339988"/>
                  <a:gd name="connsiteY229" fmla="*/ 1721631 h 2518012"/>
                  <a:gd name="connsiteX230" fmla="*/ 1811941 w 4339988"/>
                  <a:gd name="connsiteY230" fmla="*/ 1856101 h 2518012"/>
                  <a:gd name="connsiteX231" fmla="*/ 1737169 w 4339988"/>
                  <a:gd name="connsiteY231" fmla="*/ 2045742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57670 w 4339988"/>
                  <a:gd name="connsiteY221" fmla="*/ 1188012 h 2518012"/>
                  <a:gd name="connsiteX222" fmla="*/ 1616348 w 4339988"/>
                  <a:gd name="connsiteY222" fmla="*/ 1254025 h 2518012"/>
                  <a:gd name="connsiteX223" fmla="*/ 1645687 w 4339988"/>
                  <a:gd name="connsiteY223" fmla="*/ 1301105 h 2518012"/>
                  <a:gd name="connsiteX224" fmla="*/ 1728814 w 4339988"/>
                  <a:gd name="connsiteY224" fmla="*/ 1345113 h 2518012"/>
                  <a:gd name="connsiteX225" fmla="*/ 1804607 w 4339988"/>
                  <a:gd name="connsiteY225" fmla="*/ 1389121 h 2518012"/>
                  <a:gd name="connsiteX226" fmla="*/ 1760598 w 4339988"/>
                  <a:gd name="connsiteY226" fmla="*/ 1499143 h 2518012"/>
                  <a:gd name="connsiteX227" fmla="*/ 1885289 w 4339988"/>
                  <a:gd name="connsiteY227" fmla="*/ 1675177 h 2518012"/>
                  <a:gd name="connsiteX228" fmla="*/ 1885289 w 4339988"/>
                  <a:gd name="connsiteY228" fmla="*/ 1675177 h 2518012"/>
                  <a:gd name="connsiteX229" fmla="*/ 1865729 w 4339988"/>
                  <a:gd name="connsiteY229" fmla="*/ 1721631 h 2518012"/>
                  <a:gd name="connsiteX230" fmla="*/ 1811941 w 4339988"/>
                  <a:gd name="connsiteY230" fmla="*/ 1856101 h 2518012"/>
                  <a:gd name="connsiteX231" fmla="*/ 1737169 w 4339988"/>
                  <a:gd name="connsiteY231" fmla="*/ 2045742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57670 w 4339988"/>
                  <a:gd name="connsiteY221" fmla="*/ 1188012 h 2518012"/>
                  <a:gd name="connsiteX222" fmla="*/ 1616348 w 4339988"/>
                  <a:gd name="connsiteY222" fmla="*/ 1254025 h 2518012"/>
                  <a:gd name="connsiteX223" fmla="*/ 1645687 w 4339988"/>
                  <a:gd name="connsiteY223" fmla="*/ 1301105 h 2518012"/>
                  <a:gd name="connsiteX224" fmla="*/ 1728814 w 4339988"/>
                  <a:gd name="connsiteY224" fmla="*/ 1345113 h 2518012"/>
                  <a:gd name="connsiteX225" fmla="*/ 1804607 w 4339988"/>
                  <a:gd name="connsiteY225" fmla="*/ 1389121 h 2518012"/>
                  <a:gd name="connsiteX226" fmla="*/ 1743483 w 4339988"/>
                  <a:gd name="connsiteY226" fmla="*/ 1462469 h 2518012"/>
                  <a:gd name="connsiteX227" fmla="*/ 1885289 w 4339988"/>
                  <a:gd name="connsiteY227" fmla="*/ 1675177 h 2518012"/>
                  <a:gd name="connsiteX228" fmla="*/ 1885289 w 4339988"/>
                  <a:gd name="connsiteY228" fmla="*/ 1675177 h 2518012"/>
                  <a:gd name="connsiteX229" fmla="*/ 1865729 w 4339988"/>
                  <a:gd name="connsiteY229" fmla="*/ 1721631 h 2518012"/>
                  <a:gd name="connsiteX230" fmla="*/ 1811941 w 4339988"/>
                  <a:gd name="connsiteY230" fmla="*/ 1856101 h 2518012"/>
                  <a:gd name="connsiteX231" fmla="*/ 1737169 w 4339988"/>
                  <a:gd name="connsiteY231" fmla="*/ 2045742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57670 w 4339988"/>
                  <a:gd name="connsiteY221" fmla="*/ 1188012 h 2518012"/>
                  <a:gd name="connsiteX222" fmla="*/ 1616348 w 4339988"/>
                  <a:gd name="connsiteY222" fmla="*/ 1254025 h 2518012"/>
                  <a:gd name="connsiteX223" fmla="*/ 1645687 w 4339988"/>
                  <a:gd name="connsiteY223" fmla="*/ 1301105 h 2518012"/>
                  <a:gd name="connsiteX224" fmla="*/ 1728814 w 4339988"/>
                  <a:gd name="connsiteY224" fmla="*/ 1345113 h 2518012"/>
                  <a:gd name="connsiteX225" fmla="*/ 1804607 w 4339988"/>
                  <a:gd name="connsiteY225" fmla="*/ 1389121 h 2518012"/>
                  <a:gd name="connsiteX226" fmla="*/ 1743483 w 4339988"/>
                  <a:gd name="connsiteY226" fmla="*/ 1462469 h 2518012"/>
                  <a:gd name="connsiteX227" fmla="*/ 1885289 w 4339988"/>
                  <a:gd name="connsiteY227" fmla="*/ 1675177 h 2518012"/>
                  <a:gd name="connsiteX228" fmla="*/ 1555225 w 4339988"/>
                  <a:gd name="connsiteY228" fmla="*/ 1623834 h 2518012"/>
                  <a:gd name="connsiteX229" fmla="*/ 1865729 w 4339988"/>
                  <a:gd name="connsiteY229" fmla="*/ 1721631 h 2518012"/>
                  <a:gd name="connsiteX230" fmla="*/ 1811941 w 4339988"/>
                  <a:gd name="connsiteY230" fmla="*/ 1856101 h 2518012"/>
                  <a:gd name="connsiteX231" fmla="*/ 1737169 w 4339988"/>
                  <a:gd name="connsiteY231" fmla="*/ 2045742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57670 w 4339988"/>
                  <a:gd name="connsiteY221" fmla="*/ 1188012 h 2518012"/>
                  <a:gd name="connsiteX222" fmla="*/ 1616348 w 4339988"/>
                  <a:gd name="connsiteY222" fmla="*/ 1254025 h 2518012"/>
                  <a:gd name="connsiteX223" fmla="*/ 1645687 w 4339988"/>
                  <a:gd name="connsiteY223" fmla="*/ 1301105 h 2518012"/>
                  <a:gd name="connsiteX224" fmla="*/ 1728814 w 4339988"/>
                  <a:gd name="connsiteY224" fmla="*/ 1345113 h 2518012"/>
                  <a:gd name="connsiteX225" fmla="*/ 1804607 w 4339988"/>
                  <a:gd name="connsiteY225" fmla="*/ 1389121 h 2518012"/>
                  <a:gd name="connsiteX226" fmla="*/ 1743483 w 4339988"/>
                  <a:gd name="connsiteY226" fmla="*/ 1462469 h 2518012"/>
                  <a:gd name="connsiteX227" fmla="*/ 1677471 w 4339988"/>
                  <a:gd name="connsiteY227" fmla="*/ 1506477 h 2518012"/>
                  <a:gd name="connsiteX228" fmla="*/ 1555225 w 4339988"/>
                  <a:gd name="connsiteY228" fmla="*/ 1623834 h 2518012"/>
                  <a:gd name="connsiteX229" fmla="*/ 1865729 w 4339988"/>
                  <a:gd name="connsiteY229" fmla="*/ 1721631 h 2518012"/>
                  <a:gd name="connsiteX230" fmla="*/ 1811941 w 4339988"/>
                  <a:gd name="connsiteY230" fmla="*/ 1856101 h 2518012"/>
                  <a:gd name="connsiteX231" fmla="*/ 1737169 w 4339988"/>
                  <a:gd name="connsiteY231" fmla="*/ 2045742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57670 w 4339988"/>
                  <a:gd name="connsiteY221" fmla="*/ 1188012 h 2518012"/>
                  <a:gd name="connsiteX222" fmla="*/ 1616348 w 4339988"/>
                  <a:gd name="connsiteY222" fmla="*/ 1254025 h 2518012"/>
                  <a:gd name="connsiteX223" fmla="*/ 1645687 w 4339988"/>
                  <a:gd name="connsiteY223" fmla="*/ 1301105 h 2518012"/>
                  <a:gd name="connsiteX224" fmla="*/ 1728814 w 4339988"/>
                  <a:gd name="connsiteY224" fmla="*/ 1345113 h 2518012"/>
                  <a:gd name="connsiteX225" fmla="*/ 1804607 w 4339988"/>
                  <a:gd name="connsiteY225" fmla="*/ 1389121 h 2518012"/>
                  <a:gd name="connsiteX226" fmla="*/ 1743483 w 4339988"/>
                  <a:gd name="connsiteY226" fmla="*/ 1462469 h 2518012"/>
                  <a:gd name="connsiteX227" fmla="*/ 1677471 w 4339988"/>
                  <a:gd name="connsiteY227" fmla="*/ 1506477 h 2518012"/>
                  <a:gd name="connsiteX228" fmla="*/ 1604122 w 4339988"/>
                  <a:gd name="connsiteY228" fmla="*/ 1574935 h 2518012"/>
                  <a:gd name="connsiteX229" fmla="*/ 1555225 w 4339988"/>
                  <a:gd name="connsiteY229" fmla="*/ 1623834 h 2518012"/>
                  <a:gd name="connsiteX230" fmla="*/ 1865729 w 4339988"/>
                  <a:gd name="connsiteY230" fmla="*/ 1721631 h 2518012"/>
                  <a:gd name="connsiteX231" fmla="*/ 1811941 w 4339988"/>
                  <a:gd name="connsiteY231" fmla="*/ 1856101 h 2518012"/>
                  <a:gd name="connsiteX232" fmla="*/ 1737169 w 4339988"/>
                  <a:gd name="connsiteY232" fmla="*/ 2045742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57670 w 4339988"/>
                  <a:gd name="connsiteY221" fmla="*/ 1188012 h 2518012"/>
                  <a:gd name="connsiteX222" fmla="*/ 1616348 w 4339988"/>
                  <a:gd name="connsiteY222" fmla="*/ 1254025 h 2518012"/>
                  <a:gd name="connsiteX223" fmla="*/ 1645687 w 4339988"/>
                  <a:gd name="connsiteY223" fmla="*/ 1301105 h 2518012"/>
                  <a:gd name="connsiteX224" fmla="*/ 1728814 w 4339988"/>
                  <a:gd name="connsiteY224" fmla="*/ 1345113 h 2518012"/>
                  <a:gd name="connsiteX225" fmla="*/ 1804607 w 4339988"/>
                  <a:gd name="connsiteY225" fmla="*/ 1389121 h 2518012"/>
                  <a:gd name="connsiteX226" fmla="*/ 1743483 w 4339988"/>
                  <a:gd name="connsiteY226" fmla="*/ 1462469 h 2518012"/>
                  <a:gd name="connsiteX227" fmla="*/ 1677471 w 4339988"/>
                  <a:gd name="connsiteY227" fmla="*/ 1506477 h 2518012"/>
                  <a:gd name="connsiteX228" fmla="*/ 1579673 w 4339988"/>
                  <a:gd name="connsiteY228" fmla="*/ 1526037 h 2518012"/>
                  <a:gd name="connsiteX229" fmla="*/ 1555225 w 4339988"/>
                  <a:gd name="connsiteY229" fmla="*/ 1623834 h 2518012"/>
                  <a:gd name="connsiteX230" fmla="*/ 1865729 w 4339988"/>
                  <a:gd name="connsiteY230" fmla="*/ 1721631 h 2518012"/>
                  <a:gd name="connsiteX231" fmla="*/ 1811941 w 4339988"/>
                  <a:gd name="connsiteY231" fmla="*/ 1856101 h 2518012"/>
                  <a:gd name="connsiteX232" fmla="*/ 1737169 w 4339988"/>
                  <a:gd name="connsiteY232" fmla="*/ 2045742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57670 w 4339988"/>
                  <a:gd name="connsiteY221" fmla="*/ 1188012 h 2518012"/>
                  <a:gd name="connsiteX222" fmla="*/ 1616348 w 4339988"/>
                  <a:gd name="connsiteY222" fmla="*/ 1254025 h 2518012"/>
                  <a:gd name="connsiteX223" fmla="*/ 1645687 w 4339988"/>
                  <a:gd name="connsiteY223" fmla="*/ 1301105 h 2518012"/>
                  <a:gd name="connsiteX224" fmla="*/ 1728814 w 4339988"/>
                  <a:gd name="connsiteY224" fmla="*/ 1345113 h 2518012"/>
                  <a:gd name="connsiteX225" fmla="*/ 1804607 w 4339988"/>
                  <a:gd name="connsiteY225" fmla="*/ 1389121 h 2518012"/>
                  <a:gd name="connsiteX226" fmla="*/ 1743483 w 4339988"/>
                  <a:gd name="connsiteY226" fmla="*/ 1462469 h 2518012"/>
                  <a:gd name="connsiteX227" fmla="*/ 1677471 w 4339988"/>
                  <a:gd name="connsiteY227" fmla="*/ 1506477 h 2518012"/>
                  <a:gd name="connsiteX228" fmla="*/ 1579673 w 4339988"/>
                  <a:gd name="connsiteY228" fmla="*/ 1526037 h 2518012"/>
                  <a:gd name="connsiteX229" fmla="*/ 1552779 w 4339988"/>
                  <a:gd name="connsiteY229" fmla="*/ 1574935 h 2518012"/>
                  <a:gd name="connsiteX230" fmla="*/ 1555225 w 4339988"/>
                  <a:gd name="connsiteY230" fmla="*/ 1623834 h 2518012"/>
                  <a:gd name="connsiteX231" fmla="*/ 1865729 w 4339988"/>
                  <a:gd name="connsiteY231" fmla="*/ 1721631 h 2518012"/>
                  <a:gd name="connsiteX232" fmla="*/ 1811941 w 4339988"/>
                  <a:gd name="connsiteY232" fmla="*/ 1856101 h 2518012"/>
                  <a:gd name="connsiteX233" fmla="*/ 1737169 w 4339988"/>
                  <a:gd name="connsiteY233" fmla="*/ 2045742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57670 w 4339988"/>
                  <a:gd name="connsiteY221" fmla="*/ 1188012 h 2518012"/>
                  <a:gd name="connsiteX222" fmla="*/ 1616348 w 4339988"/>
                  <a:gd name="connsiteY222" fmla="*/ 1254025 h 2518012"/>
                  <a:gd name="connsiteX223" fmla="*/ 1645687 w 4339988"/>
                  <a:gd name="connsiteY223" fmla="*/ 1301105 h 2518012"/>
                  <a:gd name="connsiteX224" fmla="*/ 1728814 w 4339988"/>
                  <a:gd name="connsiteY224" fmla="*/ 1345113 h 2518012"/>
                  <a:gd name="connsiteX225" fmla="*/ 1804607 w 4339988"/>
                  <a:gd name="connsiteY225" fmla="*/ 1389121 h 2518012"/>
                  <a:gd name="connsiteX226" fmla="*/ 1777711 w 4339988"/>
                  <a:gd name="connsiteY226" fmla="*/ 1416015 h 2518012"/>
                  <a:gd name="connsiteX227" fmla="*/ 1743483 w 4339988"/>
                  <a:gd name="connsiteY227" fmla="*/ 1462469 h 2518012"/>
                  <a:gd name="connsiteX228" fmla="*/ 1677471 w 4339988"/>
                  <a:gd name="connsiteY228" fmla="*/ 1506477 h 2518012"/>
                  <a:gd name="connsiteX229" fmla="*/ 1579673 w 4339988"/>
                  <a:gd name="connsiteY229" fmla="*/ 1526037 h 2518012"/>
                  <a:gd name="connsiteX230" fmla="*/ 1552779 w 4339988"/>
                  <a:gd name="connsiteY230" fmla="*/ 1574935 h 2518012"/>
                  <a:gd name="connsiteX231" fmla="*/ 1555225 w 4339988"/>
                  <a:gd name="connsiteY231" fmla="*/ 1623834 h 2518012"/>
                  <a:gd name="connsiteX232" fmla="*/ 1865729 w 4339988"/>
                  <a:gd name="connsiteY232" fmla="*/ 1721631 h 2518012"/>
                  <a:gd name="connsiteX233" fmla="*/ 1811941 w 4339988"/>
                  <a:gd name="connsiteY233" fmla="*/ 1856101 h 2518012"/>
                  <a:gd name="connsiteX234" fmla="*/ 1737169 w 4339988"/>
                  <a:gd name="connsiteY234" fmla="*/ 2045742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57670 w 4339988"/>
                  <a:gd name="connsiteY221" fmla="*/ 1188012 h 2518012"/>
                  <a:gd name="connsiteX222" fmla="*/ 1616348 w 4339988"/>
                  <a:gd name="connsiteY222" fmla="*/ 1254025 h 2518012"/>
                  <a:gd name="connsiteX223" fmla="*/ 1645687 w 4339988"/>
                  <a:gd name="connsiteY223" fmla="*/ 1301105 h 2518012"/>
                  <a:gd name="connsiteX224" fmla="*/ 1728814 w 4339988"/>
                  <a:gd name="connsiteY224" fmla="*/ 1345113 h 2518012"/>
                  <a:gd name="connsiteX225" fmla="*/ 1804607 w 4339988"/>
                  <a:gd name="connsiteY225" fmla="*/ 1389121 h 2518012"/>
                  <a:gd name="connsiteX226" fmla="*/ 1777711 w 4339988"/>
                  <a:gd name="connsiteY226" fmla="*/ 1416015 h 2518012"/>
                  <a:gd name="connsiteX227" fmla="*/ 1743483 w 4339988"/>
                  <a:gd name="connsiteY227" fmla="*/ 1462469 h 2518012"/>
                  <a:gd name="connsiteX228" fmla="*/ 1677471 w 4339988"/>
                  <a:gd name="connsiteY228" fmla="*/ 1506477 h 2518012"/>
                  <a:gd name="connsiteX229" fmla="*/ 1579673 w 4339988"/>
                  <a:gd name="connsiteY229" fmla="*/ 1526037 h 2518012"/>
                  <a:gd name="connsiteX230" fmla="*/ 1552779 w 4339988"/>
                  <a:gd name="connsiteY230" fmla="*/ 1574935 h 2518012"/>
                  <a:gd name="connsiteX231" fmla="*/ 1555225 w 4339988"/>
                  <a:gd name="connsiteY231" fmla="*/ 1623834 h 2518012"/>
                  <a:gd name="connsiteX232" fmla="*/ 1765487 w 4339988"/>
                  <a:gd name="connsiteY232" fmla="*/ 1765639 h 2518012"/>
                  <a:gd name="connsiteX233" fmla="*/ 1865729 w 4339988"/>
                  <a:gd name="connsiteY233" fmla="*/ 1721631 h 2518012"/>
                  <a:gd name="connsiteX234" fmla="*/ 1811941 w 4339988"/>
                  <a:gd name="connsiteY234" fmla="*/ 1856101 h 2518012"/>
                  <a:gd name="connsiteX235" fmla="*/ 1737169 w 4339988"/>
                  <a:gd name="connsiteY235" fmla="*/ 2045742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57670 w 4339988"/>
                  <a:gd name="connsiteY221" fmla="*/ 1188012 h 2518012"/>
                  <a:gd name="connsiteX222" fmla="*/ 1616348 w 4339988"/>
                  <a:gd name="connsiteY222" fmla="*/ 1254025 h 2518012"/>
                  <a:gd name="connsiteX223" fmla="*/ 1645687 w 4339988"/>
                  <a:gd name="connsiteY223" fmla="*/ 1301105 h 2518012"/>
                  <a:gd name="connsiteX224" fmla="*/ 1728814 w 4339988"/>
                  <a:gd name="connsiteY224" fmla="*/ 1345113 h 2518012"/>
                  <a:gd name="connsiteX225" fmla="*/ 1804607 w 4339988"/>
                  <a:gd name="connsiteY225" fmla="*/ 1389121 h 2518012"/>
                  <a:gd name="connsiteX226" fmla="*/ 1777711 w 4339988"/>
                  <a:gd name="connsiteY226" fmla="*/ 1416015 h 2518012"/>
                  <a:gd name="connsiteX227" fmla="*/ 1743483 w 4339988"/>
                  <a:gd name="connsiteY227" fmla="*/ 1462469 h 2518012"/>
                  <a:gd name="connsiteX228" fmla="*/ 1677471 w 4339988"/>
                  <a:gd name="connsiteY228" fmla="*/ 1506477 h 2518012"/>
                  <a:gd name="connsiteX229" fmla="*/ 1579673 w 4339988"/>
                  <a:gd name="connsiteY229" fmla="*/ 1526037 h 2518012"/>
                  <a:gd name="connsiteX230" fmla="*/ 1552779 w 4339988"/>
                  <a:gd name="connsiteY230" fmla="*/ 1574935 h 2518012"/>
                  <a:gd name="connsiteX231" fmla="*/ 1555225 w 4339988"/>
                  <a:gd name="connsiteY231" fmla="*/ 1623834 h 2518012"/>
                  <a:gd name="connsiteX232" fmla="*/ 1765487 w 4339988"/>
                  <a:gd name="connsiteY232" fmla="*/ 1765639 h 2518012"/>
                  <a:gd name="connsiteX233" fmla="*/ 1865729 w 4339988"/>
                  <a:gd name="connsiteY233" fmla="*/ 1721631 h 2518012"/>
                  <a:gd name="connsiteX234" fmla="*/ 1728813 w 4339988"/>
                  <a:gd name="connsiteY234" fmla="*/ 1875660 h 2518012"/>
                  <a:gd name="connsiteX235" fmla="*/ 1811941 w 4339988"/>
                  <a:gd name="connsiteY235" fmla="*/ 1856101 h 2518012"/>
                  <a:gd name="connsiteX236" fmla="*/ 1737169 w 4339988"/>
                  <a:gd name="connsiteY236" fmla="*/ 2045742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57670 w 4339988"/>
                  <a:gd name="connsiteY221" fmla="*/ 1188012 h 2518012"/>
                  <a:gd name="connsiteX222" fmla="*/ 1616348 w 4339988"/>
                  <a:gd name="connsiteY222" fmla="*/ 1254025 h 2518012"/>
                  <a:gd name="connsiteX223" fmla="*/ 1645687 w 4339988"/>
                  <a:gd name="connsiteY223" fmla="*/ 1301105 h 2518012"/>
                  <a:gd name="connsiteX224" fmla="*/ 1728814 w 4339988"/>
                  <a:gd name="connsiteY224" fmla="*/ 1345113 h 2518012"/>
                  <a:gd name="connsiteX225" fmla="*/ 1804607 w 4339988"/>
                  <a:gd name="connsiteY225" fmla="*/ 1389121 h 2518012"/>
                  <a:gd name="connsiteX226" fmla="*/ 1777711 w 4339988"/>
                  <a:gd name="connsiteY226" fmla="*/ 1416015 h 2518012"/>
                  <a:gd name="connsiteX227" fmla="*/ 1743483 w 4339988"/>
                  <a:gd name="connsiteY227" fmla="*/ 1462469 h 2518012"/>
                  <a:gd name="connsiteX228" fmla="*/ 1677471 w 4339988"/>
                  <a:gd name="connsiteY228" fmla="*/ 1506477 h 2518012"/>
                  <a:gd name="connsiteX229" fmla="*/ 1579673 w 4339988"/>
                  <a:gd name="connsiteY229" fmla="*/ 1526037 h 2518012"/>
                  <a:gd name="connsiteX230" fmla="*/ 1552779 w 4339988"/>
                  <a:gd name="connsiteY230" fmla="*/ 1574935 h 2518012"/>
                  <a:gd name="connsiteX231" fmla="*/ 1555225 w 4339988"/>
                  <a:gd name="connsiteY231" fmla="*/ 1623834 h 2518012"/>
                  <a:gd name="connsiteX232" fmla="*/ 1765487 w 4339988"/>
                  <a:gd name="connsiteY232" fmla="*/ 1765639 h 2518012"/>
                  <a:gd name="connsiteX233" fmla="*/ 1865729 w 4339988"/>
                  <a:gd name="connsiteY233" fmla="*/ 1721631 h 2518012"/>
                  <a:gd name="connsiteX234" fmla="*/ 1728813 w 4339988"/>
                  <a:gd name="connsiteY234" fmla="*/ 1875660 h 2518012"/>
                  <a:gd name="connsiteX235" fmla="*/ 1811941 w 4339988"/>
                  <a:gd name="connsiteY235" fmla="*/ 1856101 h 2518012"/>
                  <a:gd name="connsiteX236" fmla="*/ 1777711 w 4339988"/>
                  <a:gd name="connsiteY236" fmla="*/ 2032135 h 2518012"/>
                  <a:gd name="connsiteX237" fmla="*/ 1737169 w 4339988"/>
                  <a:gd name="connsiteY237" fmla="*/ 2045742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57670 w 4339988"/>
                  <a:gd name="connsiteY221" fmla="*/ 1188012 h 2518012"/>
                  <a:gd name="connsiteX222" fmla="*/ 1616348 w 4339988"/>
                  <a:gd name="connsiteY222" fmla="*/ 1254025 h 2518012"/>
                  <a:gd name="connsiteX223" fmla="*/ 1645687 w 4339988"/>
                  <a:gd name="connsiteY223" fmla="*/ 1301105 h 2518012"/>
                  <a:gd name="connsiteX224" fmla="*/ 1728814 w 4339988"/>
                  <a:gd name="connsiteY224" fmla="*/ 1345113 h 2518012"/>
                  <a:gd name="connsiteX225" fmla="*/ 1804607 w 4339988"/>
                  <a:gd name="connsiteY225" fmla="*/ 1389121 h 2518012"/>
                  <a:gd name="connsiteX226" fmla="*/ 1777711 w 4339988"/>
                  <a:gd name="connsiteY226" fmla="*/ 1416015 h 2518012"/>
                  <a:gd name="connsiteX227" fmla="*/ 1743483 w 4339988"/>
                  <a:gd name="connsiteY227" fmla="*/ 1462469 h 2518012"/>
                  <a:gd name="connsiteX228" fmla="*/ 1677471 w 4339988"/>
                  <a:gd name="connsiteY228" fmla="*/ 1506477 h 2518012"/>
                  <a:gd name="connsiteX229" fmla="*/ 1579673 w 4339988"/>
                  <a:gd name="connsiteY229" fmla="*/ 1526037 h 2518012"/>
                  <a:gd name="connsiteX230" fmla="*/ 1552779 w 4339988"/>
                  <a:gd name="connsiteY230" fmla="*/ 1574935 h 2518012"/>
                  <a:gd name="connsiteX231" fmla="*/ 1555225 w 4339988"/>
                  <a:gd name="connsiteY231" fmla="*/ 1623834 h 2518012"/>
                  <a:gd name="connsiteX232" fmla="*/ 1765487 w 4339988"/>
                  <a:gd name="connsiteY232" fmla="*/ 1765639 h 2518012"/>
                  <a:gd name="connsiteX233" fmla="*/ 1865729 w 4339988"/>
                  <a:gd name="connsiteY233" fmla="*/ 1721631 h 2518012"/>
                  <a:gd name="connsiteX234" fmla="*/ 1728813 w 4339988"/>
                  <a:gd name="connsiteY234" fmla="*/ 1875660 h 2518012"/>
                  <a:gd name="connsiteX235" fmla="*/ 1811941 w 4339988"/>
                  <a:gd name="connsiteY235" fmla="*/ 1856101 h 2518012"/>
                  <a:gd name="connsiteX236" fmla="*/ 1777711 w 4339988"/>
                  <a:gd name="connsiteY236" fmla="*/ 2032135 h 2518012"/>
                  <a:gd name="connsiteX237" fmla="*/ 1844745 w 4339988"/>
                  <a:gd name="connsiteY237" fmla="*/ 2302458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57670 w 4339988"/>
                  <a:gd name="connsiteY221" fmla="*/ 1188012 h 2518012"/>
                  <a:gd name="connsiteX222" fmla="*/ 1616348 w 4339988"/>
                  <a:gd name="connsiteY222" fmla="*/ 1254025 h 2518012"/>
                  <a:gd name="connsiteX223" fmla="*/ 1645687 w 4339988"/>
                  <a:gd name="connsiteY223" fmla="*/ 1301105 h 2518012"/>
                  <a:gd name="connsiteX224" fmla="*/ 1728814 w 4339988"/>
                  <a:gd name="connsiteY224" fmla="*/ 1345113 h 2518012"/>
                  <a:gd name="connsiteX225" fmla="*/ 1804607 w 4339988"/>
                  <a:gd name="connsiteY225" fmla="*/ 1389121 h 2518012"/>
                  <a:gd name="connsiteX226" fmla="*/ 1777711 w 4339988"/>
                  <a:gd name="connsiteY226" fmla="*/ 1416015 h 2518012"/>
                  <a:gd name="connsiteX227" fmla="*/ 1743483 w 4339988"/>
                  <a:gd name="connsiteY227" fmla="*/ 1462469 h 2518012"/>
                  <a:gd name="connsiteX228" fmla="*/ 1677471 w 4339988"/>
                  <a:gd name="connsiteY228" fmla="*/ 1506477 h 2518012"/>
                  <a:gd name="connsiteX229" fmla="*/ 1579673 w 4339988"/>
                  <a:gd name="connsiteY229" fmla="*/ 1526037 h 2518012"/>
                  <a:gd name="connsiteX230" fmla="*/ 1552779 w 4339988"/>
                  <a:gd name="connsiteY230" fmla="*/ 1574935 h 2518012"/>
                  <a:gd name="connsiteX231" fmla="*/ 1555225 w 4339988"/>
                  <a:gd name="connsiteY231" fmla="*/ 1623834 h 2518012"/>
                  <a:gd name="connsiteX232" fmla="*/ 1765487 w 4339988"/>
                  <a:gd name="connsiteY232" fmla="*/ 1765639 h 2518012"/>
                  <a:gd name="connsiteX233" fmla="*/ 1865729 w 4339988"/>
                  <a:gd name="connsiteY233" fmla="*/ 1721631 h 2518012"/>
                  <a:gd name="connsiteX234" fmla="*/ 1728813 w 4339988"/>
                  <a:gd name="connsiteY234" fmla="*/ 1875660 h 2518012"/>
                  <a:gd name="connsiteX235" fmla="*/ 1811941 w 4339988"/>
                  <a:gd name="connsiteY235" fmla="*/ 1856101 h 2518012"/>
                  <a:gd name="connsiteX236" fmla="*/ 1777711 w 4339988"/>
                  <a:gd name="connsiteY236" fmla="*/ 2032135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57670 w 4339988"/>
                  <a:gd name="connsiteY221" fmla="*/ 1188012 h 2518012"/>
                  <a:gd name="connsiteX222" fmla="*/ 1616348 w 4339988"/>
                  <a:gd name="connsiteY222" fmla="*/ 1254025 h 2518012"/>
                  <a:gd name="connsiteX223" fmla="*/ 1645687 w 4339988"/>
                  <a:gd name="connsiteY223" fmla="*/ 1301105 h 2518012"/>
                  <a:gd name="connsiteX224" fmla="*/ 1728814 w 4339988"/>
                  <a:gd name="connsiteY224" fmla="*/ 1345113 h 2518012"/>
                  <a:gd name="connsiteX225" fmla="*/ 1804607 w 4339988"/>
                  <a:gd name="connsiteY225" fmla="*/ 1389121 h 2518012"/>
                  <a:gd name="connsiteX226" fmla="*/ 1777711 w 4339988"/>
                  <a:gd name="connsiteY226" fmla="*/ 1416015 h 2518012"/>
                  <a:gd name="connsiteX227" fmla="*/ 1743483 w 4339988"/>
                  <a:gd name="connsiteY227" fmla="*/ 1462469 h 2518012"/>
                  <a:gd name="connsiteX228" fmla="*/ 1677471 w 4339988"/>
                  <a:gd name="connsiteY228" fmla="*/ 1506477 h 2518012"/>
                  <a:gd name="connsiteX229" fmla="*/ 1579673 w 4339988"/>
                  <a:gd name="connsiteY229" fmla="*/ 1526037 h 2518012"/>
                  <a:gd name="connsiteX230" fmla="*/ 1552779 w 4339988"/>
                  <a:gd name="connsiteY230" fmla="*/ 1574935 h 2518012"/>
                  <a:gd name="connsiteX231" fmla="*/ 1555225 w 4339988"/>
                  <a:gd name="connsiteY231" fmla="*/ 1623834 h 2518012"/>
                  <a:gd name="connsiteX232" fmla="*/ 1765487 w 4339988"/>
                  <a:gd name="connsiteY232" fmla="*/ 1765639 h 2518012"/>
                  <a:gd name="connsiteX233" fmla="*/ 1865729 w 4339988"/>
                  <a:gd name="connsiteY233" fmla="*/ 1721631 h 2518012"/>
                  <a:gd name="connsiteX234" fmla="*/ 1728813 w 4339988"/>
                  <a:gd name="connsiteY234" fmla="*/ 1875660 h 2518012"/>
                  <a:gd name="connsiteX235" fmla="*/ 1811941 w 4339988"/>
                  <a:gd name="connsiteY235" fmla="*/ 1856101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57670 w 4339988"/>
                  <a:gd name="connsiteY221" fmla="*/ 1188012 h 2518012"/>
                  <a:gd name="connsiteX222" fmla="*/ 1616348 w 4339988"/>
                  <a:gd name="connsiteY222" fmla="*/ 1254025 h 2518012"/>
                  <a:gd name="connsiteX223" fmla="*/ 1645687 w 4339988"/>
                  <a:gd name="connsiteY223" fmla="*/ 1301105 h 2518012"/>
                  <a:gd name="connsiteX224" fmla="*/ 1728814 w 4339988"/>
                  <a:gd name="connsiteY224" fmla="*/ 1345113 h 2518012"/>
                  <a:gd name="connsiteX225" fmla="*/ 1804607 w 4339988"/>
                  <a:gd name="connsiteY225" fmla="*/ 1389121 h 2518012"/>
                  <a:gd name="connsiteX226" fmla="*/ 1777711 w 4339988"/>
                  <a:gd name="connsiteY226" fmla="*/ 1416015 h 2518012"/>
                  <a:gd name="connsiteX227" fmla="*/ 1743483 w 4339988"/>
                  <a:gd name="connsiteY227" fmla="*/ 1462469 h 2518012"/>
                  <a:gd name="connsiteX228" fmla="*/ 1677471 w 4339988"/>
                  <a:gd name="connsiteY228" fmla="*/ 1506477 h 2518012"/>
                  <a:gd name="connsiteX229" fmla="*/ 1579673 w 4339988"/>
                  <a:gd name="connsiteY229" fmla="*/ 1526037 h 2518012"/>
                  <a:gd name="connsiteX230" fmla="*/ 1552779 w 4339988"/>
                  <a:gd name="connsiteY230" fmla="*/ 1574935 h 2518012"/>
                  <a:gd name="connsiteX231" fmla="*/ 1555225 w 4339988"/>
                  <a:gd name="connsiteY231" fmla="*/ 1623834 h 2518012"/>
                  <a:gd name="connsiteX232" fmla="*/ 1765487 w 4339988"/>
                  <a:gd name="connsiteY232" fmla="*/ 1765639 h 2518012"/>
                  <a:gd name="connsiteX233" fmla="*/ 1865729 w 4339988"/>
                  <a:gd name="connsiteY233" fmla="*/ 1721631 h 2518012"/>
                  <a:gd name="connsiteX234" fmla="*/ 1728813 w 4339988"/>
                  <a:gd name="connsiteY234" fmla="*/ 1875660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57670 w 4339988"/>
                  <a:gd name="connsiteY221" fmla="*/ 1188012 h 2518012"/>
                  <a:gd name="connsiteX222" fmla="*/ 1616348 w 4339988"/>
                  <a:gd name="connsiteY222" fmla="*/ 1254025 h 2518012"/>
                  <a:gd name="connsiteX223" fmla="*/ 1645687 w 4339988"/>
                  <a:gd name="connsiteY223" fmla="*/ 1301105 h 2518012"/>
                  <a:gd name="connsiteX224" fmla="*/ 1728814 w 4339988"/>
                  <a:gd name="connsiteY224" fmla="*/ 1345113 h 2518012"/>
                  <a:gd name="connsiteX225" fmla="*/ 1804607 w 4339988"/>
                  <a:gd name="connsiteY225" fmla="*/ 1389121 h 2518012"/>
                  <a:gd name="connsiteX226" fmla="*/ 1777711 w 4339988"/>
                  <a:gd name="connsiteY226" fmla="*/ 1416015 h 2518012"/>
                  <a:gd name="connsiteX227" fmla="*/ 1743483 w 4339988"/>
                  <a:gd name="connsiteY227" fmla="*/ 1462469 h 2518012"/>
                  <a:gd name="connsiteX228" fmla="*/ 1677471 w 4339988"/>
                  <a:gd name="connsiteY228" fmla="*/ 1506477 h 2518012"/>
                  <a:gd name="connsiteX229" fmla="*/ 1579673 w 4339988"/>
                  <a:gd name="connsiteY229" fmla="*/ 1526037 h 2518012"/>
                  <a:gd name="connsiteX230" fmla="*/ 1552779 w 4339988"/>
                  <a:gd name="connsiteY230" fmla="*/ 1574935 h 2518012"/>
                  <a:gd name="connsiteX231" fmla="*/ 1555225 w 4339988"/>
                  <a:gd name="connsiteY231" fmla="*/ 1623834 h 2518012"/>
                  <a:gd name="connsiteX232" fmla="*/ 1765487 w 4339988"/>
                  <a:gd name="connsiteY232" fmla="*/ 1765639 h 2518012"/>
                  <a:gd name="connsiteX233" fmla="*/ 1865729 w 4339988"/>
                  <a:gd name="connsiteY233" fmla="*/ 1721631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57670 w 4339988"/>
                  <a:gd name="connsiteY221" fmla="*/ 1188012 h 2518012"/>
                  <a:gd name="connsiteX222" fmla="*/ 1616348 w 4339988"/>
                  <a:gd name="connsiteY222" fmla="*/ 1254025 h 2518012"/>
                  <a:gd name="connsiteX223" fmla="*/ 1645687 w 4339988"/>
                  <a:gd name="connsiteY223" fmla="*/ 1301105 h 2518012"/>
                  <a:gd name="connsiteX224" fmla="*/ 1728814 w 4339988"/>
                  <a:gd name="connsiteY224" fmla="*/ 1345113 h 2518012"/>
                  <a:gd name="connsiteX225" fmla="*/ 1804607 w 4339988"/>
                  <a:gd name="connsiteY225" fmla="*/ 1389121 h 2518012"/>
                  <a:gd name="connsiteX226" fmla="*/ 1777711 w 4339988"/>
                  <a:gd name="connsiteY226" fmla="*/ 1416015 h 2518012"/>
                  <a:gd name="connsiteX227" fmla="*/ 1743483 w 4339988"/>
                  <a:gd name="connsiteY227" fmla="*/ 1462469 h 2518012"/>
                  <a:gd name="connsiteX228" fmla="*/ 1677471 w 4339988"/>
                  <a:gd name="connsiteY228" fmla="*/ 1506477 h 2518012"/>
                  <a:gd name="connsiteX229" fmla="*/ 1579673 w 4339988"/>
                  <a:gd name="connsiteY229" fmla="*/ 1526037 h 2518012"/>
                  <a:gd name="connsiteX230" fmla="*/ 1552779 w 4339988"/>
                  <a:gd name="connsiteY230" fmla="*/ 1574935 h 2518012"/>
                  <a:gd name="connsiteX231" fmla="*/ 1555225 w 4339988"/>
                  <a:gd name="connsiteY231" fmla="*/ 1623834 h 2518012"/>
                  <a:gd name="connsiteX232" fmla="*/ 1765487 w 4339988"/>
                  <a:gd name="connsiteY232" fmla="*/ 1765639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57670 w 4339988"/>
                  <a:gd name="connsiteY221" fmla="*/ 1188012 h 2518012"/>
                  <a:gd name="connsiteX222" fmla="*/ 1616348 w 4339988"/>
                  <a:gd name="connsiteY222" fmla="*/ 1254025 h 2518012"/>
                  <a:gd name="connsiteX223" fmla="*/ 1645687 w 4339988"/>
                  <a:gd name="connsiteY223" fmla="*/ 1301105 h 2518012"/>
                  <a:gd name="connsiteX224" fmla="*/ 1728814 w 4339988"/>
                  <a:gd name="connsiteY224" fmla="*/ 1345113 h 2518012"/>
                  <a:gd name="connsiteX225" fmla="*/ 1804607 w 4339988"/>
                  <a:gd name="connsiteY225" fmla="*/ 1389121 h 2518012"/>
                  <a:gd name="connsiteX226" fmla="*/ 1777711 w 4339988"/>
                  <a:gd name="connsiteY226" fmla="*/ 1416015 h 2518012"/>
                  <a:gd name="connsiteX227" fmla="*/ 1743483 w 4339988"/>
                  <a:gd name="connsiteY227" fmla="*/ 1462469 h 2518012"/>
                  <a:gd name="connsiteX228" fmla="*/ 1677471 w 4339988"/>
                  <a:gd name="connsiteY228" fmla="*/ 1506477 h 2518012"/>
                  <a:gd name="connsiteX229" fmla="*/ 1579673 w 4339988"/>
                  <a:gd name="connsiteY229" fmla="*/ 1526037 h 2518012"/>
                  <a:gd name="connsiteX230" fmla="*/ 1552779 w 4339988"/>
                  <a:gd name="connsiteY230" fmla="*/ 1574935 h 2518012"/>
                  <a:gd name="connsiteX231" fmla="*/ 1555225 w 4339988"/>
                  <a:gd name="connsiteY231" fmla="*/ 1623834 h 2518012"/>
                  <a:gd name="connsiteX232" fmla="*/ 115529 w 4339988"/>
                  <a:gd name="connsiteY232" fmla="*/ 1557952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57670 w 4339988"/>
                  <a:gd name="connsiteY221" fmla="*/ 1188012 h 2518012"/>
                  <a:gd name="connsiteX222" fmla="*/ 1616348 w 4339988"/>
                  <a:gd name="connsiteY222" fmla="*/ 1254025 h 2518012"/>
                  <a:gd name="connsiteX223" fmla="*/ 1645687 w 4339988"/>
                  <a:gd name="connsiteY223" fmla="*/ 1301105 h 2518012"/>
                  <a:gd name="connsiteX224" fmla="*/ 1728814 w 4339988"/>
                  <a:gd name="connsiteY224" fmla="*/ 1345113 h 2518012"/>
                  <a:gd name="connsiteX225" fmla="*/ 1804607 w 4339988"/>
                  <a:gd name="connsiteY225" fmla="*/ 1389121 h 2518012"/>
                  <a:gd name="connsiteX226" fmla="*/ 1800787 w 4339988"/>
                  <a:gd name="connsiteY226" fmla="*/ 1433322 h 2518012"/>
                  <a:gd name="connsiteX227" fmla="*/ 1743483 w 4339988"/>
                  <a:gd name="connsiteY227" fmla="*/ 1462469 h 2518012"/>
                  <a:gd name="connsiteX228" fmla="*/ 1677471 w 4339988"/>
                  <a:gd name="connsiteY228" fmla="*/ 1506477 h 2518012"/>
                  <a:gd name="connsiteX229" fmla="*/ 1579673 w 4339988"/>
                  <a:gd name="connsiteY229" fmla="*/ 1526037 h 2518012"/>
                  <a:gd name="connsiteX230" fmla="*/ 1552779 w 4339988"/>
                  <a:gd name="connsiteY230" fmla="*/ 1574935 h 2518012"/>
                  <a:gd name="connsiteX231" fmla="*/ 1555225 w 4339988"/>
                  <a:gd name="connsiteY231" fmla="*/ 1623834 h 2518012"/>
                  <a:gd name="connsiteX232" fmla="*/ 115529 w 4339988"/>
                  <a:gd name="connsiteY232" fmla="*/ 1557952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57670 w 4339988"/>
                  <a:gd name="connsiteY221" fmla="*/ 1188012 h 2518012"/>
                  <a:gd name="connsiteX222" fmla="*/ 1616348 w 4339988"/>
                  <a:gd name="connsiteY222" fmla="*/ 1254025 h 2518012"/>
                  <a:gd name="connsiteX223" fmla="*/ 1645687 w 4339988"/>
                  <a:gd name="connsiteY223" fmla="*/ 1301105 h 2518012"/>
                  <a:gd name="connsiteX224" fmla="*/ 1728814 w 4339988"/>
                  <a:gd name="connsiteY224" fmla="*/ 1345113 h 2518012"/>
                  <a:gd name="connsiteX225" fmla="*/ 1804607 w 4339988"/>
                  <a:gd name="connsiteY225" fmla="*/ 1389121 h 2518012"/>
                  <a:gd name="connsiteX226" fmla="*/ 1800787 w 4339988"/>
                  <a:gd name="connsiteY226" fmla="*/ 1433322 h 2518012"/>
                  <a:gd name="connsiteX227" fmla="*/ 1743483 w 4339988"/>
                  <a:gd name="connsiteY227" fmla="*/ 1462469 h 2518012"/>
                  <a:gd name="connsiteX228" fmla="*/ 1677471 w 4339988"/>
                  <a:gd name="connsiteY228" fmla="*/ 1506477 h 2518012"/>
                  <a:gd name="connsiteX229" fmla="*/ 1579673 w 4339988"/>
                  <a:gd name="connsiteY229" fmla="*/ 1526037 h 2518012"/>
                  <a:gd name="connsiteX230" fmla="*/ 1552779 w 4339988"/>
                  <a:gd name="connsiteY230" fmla="*/ 1574935 h 2518012"/>
                  <a:gd name="connsiteX231" fmla="*/ 1555225 w 4339988"/>
                  <a:gd name="connsiteY231" fmla="*/ 1623834 h 2518012"/>
                  <a:gd name="connsiteX232" fmla="*/ 5917 w 4339988"/>
                  <a:gd name="connsiteY232" fmla="*/ 1503146 h 2518012"/>
                  <a:gd name="connsiteX0" fmla="*/ 0 w 4339988"/>
                  <a:gd name="connsiteY0" fmla="*/ 1501254 h 2518012"/>
                  <a:gd name="connsiteX1" fmla="*/ 6824 w 4339988"/>
                  <a:gd name="connsiteY1" fmla="*/ 764275 h 2518012"/>
                  <a:gd name="connsiteX2" fmla="*/ 191069 w 4339988"/>
                  <a:gd name="connsiteY2" fmla="*/ 730155 h 2518012"/>
                  <a:gd name="connsiteX3" fmla="*/ 238836 w 4339988"/>
                  <a:gd name="connsiteY3" fmla="*/ 689212 h 2518012"/>
                  <a:gd name="connsiteX4" fmla="*/ 327546 w 4339988"/>
                  <a:gd name="connsiteY4" fmla="*/ 689212 h 2518012"/>
                  <a:gd name="connsiteX5" fmla="*/ 348018 w 4339988"/>
                  <a:gd name="connsiteY5" fmla="*/ 661917 h 2518012"/>
                  <a:gd name="connsiteX6" fmla="*/ 429904 w 4339988"/>
                  <a:gd name="connsiteY6" fmla="*/ 709684 h 2518012"/>
                  <a:gd name="connsiteX7" fmla="*/ 504967 w 4339988"/>
                  <a:gd name="connsiteY7" fmla="*/ 716508 h 2518012"/>
                  <a:gd name="connsiteX8" fmla="*/ 504967 w 4339988"/>
                  <a:gd name="connsiteY8" fmla="*/ 812042 h 2518012"/>
                  <a:gd name="connsiteX9" fmla="*/ 586854 w 4339988"/>
                  <a:gd name="connsiteY9" fmla="*/ 832514 h 2518012"/>
                  <a:gd name="connsiteX10" fmla="*/ 634621 w 4339988"/>
                  <a:gd name="connsiteY10" fmla="*/ 893929 h 2518012"/>
                  <a:gd name="connsiteX11" fmla="*/ 696036 w 4339988"/>
                  <a:gd name="connsiteY11" fmla="*/ 948520 h 2518012"/>
                  <a:gd name="connsiteX12" fmla="*/ 750627 w 4339988"/>
                  <a:gd name="connsiteY12" fmla="*/ 907576 h 2518012"/>
                  <a:gd name="connsiteX13" fmla="*/ 784746 w 4339988"/>
                  <a:gd name="connsiteY13" fmla="*/ 887105 h 2518012"/>
                  <a:gd name="connsiteX14" fmla="*/ 825689 w 4339988"/>
                  <a:gd name="connsiteY14" fmla="*/ 907576 h 2518012"/>
                  <a:gd name="connsiteX15" fmla="*/ 825689 w 4339988"/>
                  <a:gd name="connsiteY15" fmla="*/ 955343 h 2518012"/>
                  <a:gd name="connsiteX16" fmla="*/ 825689 w 4339988"/>
                  <a:gd name="connsiteY16" fmla="*/ 955343 h 2518012"/>
                  <a:gd name="connsiteX17" fmla="*/ 900752 w 4339988"/>
                  <a:gd name="connsiteY17" fmla="*/ 955343 h 2518012"/>
                  <a:gd name="connsiteX18" fmla="*/ 975815 w 4339988"/>
                  <a:gd name="connsiteY18" fmla="*/ 962167 h 2518012"/>
                  <a:gd name="connsiteX19" fmla="*/ 1125940 w 4339988"/>
                  <a:gd name="connsiteY19" fmla="*/ 1030406 h 2518012"/>
                  <a:gd name="connsiteX20" fmla="*/ 1166884 w 4339988"/>
                  <a:gd name="connsiteY20" fmla="*/ 1044054 h 2518012"/>
                  <a:gd name="connsiteX21" fmla="*/ 1221475 w 4339988"/>
                  <a:gd name="connsiteY21" fmla="*/ 1016758 h 2518012"/>
                  <a:gd name="connsiteX22" fmla="*/ 1276066 w 4339988"/>
                  <a:gd name="connsiteY22" fmla="*/ 1064526 h 2518012"/>
                  <a:gd name="connsiteX23" fmla="*/ 1317009 w 4339988"/>
                  <a:gd name="connsiteY23" fmla="*/ 1044054 h 2518012"/>
                  <a:gd name="connsiteX24" fmla="*/ 1317009 w 4339988"/>
                  <a:gd name="connsiteY24" fmla="*/ 1044054 h 2518012"/>
                  <a:gd name="connsiteX25" fmla="*/ 1385248 w 4339988"/>
                  <a:gd name="connsiteY25" fmla="*/ 1044054 h 2518012"/>
                  <a:gd name="connsiteX26" fmla="*/ 1385248 w 4339988"/>
                  <a:gd name="connsiteY26" fmla="*/ 1044054 h 2518012"/>
                  <a:gd name="connsiteX27" fmla="*/ 1501254 w 4339988"/>
                  <a:gd name="connsiteY27" fmla="*/ 1044054 h 2518012"/>
                  <a:gd name="connsiteX28" fmla="*/ 1589964 w 4339988"/>
                  <a:gd name="connsiteY28" fmla="*/ 996287 h 2518012"/>
                  <a:gd name="connsiteX29" fmla="*/ 1569492 w 4339988"/>
                  <a:gd name="connsiteY29" fmla="*/ 893929 h 2518012"/>
                  <a:gd name="connsiteX30" fmla="*/ 1528549 w 4339988"/>
                  <a:gd name="connsiteY30" fmla="*/ 839338 h 2518012"/>
                  <a:gd name="connsiteX31" fmla="*/ 1494430 w 4339988"/>
                  <a:gd name="connsiteY31" fmla="*/ 777923 h 2518012"/>
                  <a:gd name="connsiteX32" fmla="*/ 1521725 w 4339988"/>
                  <a:gd name="connsiteY32" fmla="*/ 675564 h 2518012"/>
                  <a:gd name="connsiteX33" fmla="*/ 1569492 w 4339988"/>
                  <a:gd name="connsiteY33" fmla="*/ 559558 h 2518012"/>
                  <a:gd name="connsiteX34" fmla="*/ 1569492 w 4339988"/>
                  <a:gd name="connsiteY34" fmla="*/ 539087 h 2518012"/>
                  <a:gd name="connsiteX35" fmla="*/ 1569492 w 4339988"/>
                  <a:gd name="connsiteY35" fmla="*/ 525439 h 2518012"/>
                  <a:gd name="connsiteX36" fmla="*/ 1712794 w 4339988"/>
                  <a:gd name="connsiteY36" fmla="*/ 470848 h 2518012"/>
                  <a:gd name="connsiteX37" fmla="*/ 1760561 w 4339988"/>
                  <a:gd name="connsiteY37" fmla="*/ 511791 h 2518012"/>
                  <a:gd name="connsiteX38" fmla="*/ 1767385 w 4339988"/>
                  <a:gd name="connsiteY38" fmla="*/ 586854 h 2518012"/>
                  <a:gd name="connsiteX39" fmla="*/ 1767385 w 4339988"/>
                  <a:gd name="connsiteY39" fmla="*/ 661917 h 2518012"/>
                  <a:gd name="connsiteX40" fmla="*/ 1767385 w 4339988"/>
                  <a:gd name="connsiteY40" fmla="*/ 661917 h 2518012"/>
                  <a:gd name="connsiteX41" fmla="*/ 1787857 w 4339988"/>
                  <a:gd name="connsiteY41" fmla="*/ 736979 h 2518012"/>
                  <a:gd name="connsiteX42" fmla="*/ 1821976 w 4339988"/>
                  <a:gd name="connsiteY42" fmla="*/ 675564 h 2518012"/>
                  <a:gd name="connsiteX43" fmla="*/ 1856095 w 4339988"/>
                  <a:gd name="connsiteY43" fmla="*/ 634621 h 2518012"/>
                  <a:gd name="connsiteX44" fmla="*/ 1890215 w 4339988"/>
                  <a:gd name="connsiteY44" fmla="*/ 566382 h 2518012"/>
                  <a:gd name="connsiteX45" fmla="*/ 1937982 w 4339988"/>
                  <a:gd name="connsiteY45" fmla="*/ 504967 h 2518012"/>
                  <a:gd name="connsiteX46" fmla="*/ 1951630 w 4339988"/>
                  <a:gd name="connsiteY46" fmla="*/ 464024 h 2518012"/>
                  <a:gd name="connsiteX47" fmla="*/ 1985749 w 4339988"/>
                  <a:gd name="connsiteY47" fmla="*/ 443552 h 2518012"/>
                  <a:gd name="connsiteX48" fmla="*/ 2081284 w 4339988"/>
                  <a:gd name="connsiteY48" fmla="*/ 388961 h 2518012"/>
                  <a:gd name="connsiteX49" fmla="*/ 2224585 w 4339988"/>
                  <a:gd name="connsiteY49" fmla="*/ 429905 h 2518012"/>
                  <a:gd name="connsiteX50" fmla="*/ 2224585 w 4339988"/>
                  <a:gd name="connsiteY50" fmla="*/ 470848 h 2518012"/>
                  <a:gd name="connsiteX51" fmla="*/ 2272352 w 4339988"/>
                  <a:gd name="connsiteY51" fmla="*/ 491320 h 2518012"/>
                  <a:gd name="connsiteX52" fmla="*/ 2436125 w 4339988"/>
                  <a:gd name="connsiteY52" fmla="*/ 491320 h 2518012"/>
                  <a:gd name="connsiteX53" fmla="*/ 2490716 w 4339988"/>
                  <a:gd name="connsiteY53" fmla="*/ 464024 h 2518012"/>
                  <a:gd name="connsiteX54" fmla="*/ 2613546 w 4339988"/>
                  <a:gd name="connsiteY54" fmla="*/ 511791 h 2518012"/>
                  <a:gd name="connsiteX55" fmla="*/ 2613546 w 4339988"/>
                  <a:gd name="connsiteY55" fmla="*/ 566382 h 2518012"/>
                  <a:gd name="connsiteX56" fmla="*/ 2709081 w 4339988"/>
                  <a:gd name="connsiteY56" fmla="*/ 614149 h 2518012"/>
                  <a:gd name="connsiteX57" fmla="*/ 2830889 w 4339988"/>
                  <a:gd name="connsiteY57" fmla="*/ 556092 h 2518012"/>
                  <a:gd name="connsiteX58" fmla="*/ 2920621 w 4339988"/>
                  <a:gd name="connsiteY58" fmla="*/ 539087 h 2518012"/>
                  <a:gd name="connsiteX59" fmla="*/ 2934269 w 4339988"/>
                  <a:gd name="connsiteY59" fmla="*/ 470848 h 2518012"/>
                  <a:gd name="connsiteX60" fmla="*/ 2995684 w 4339988"/>
                  <a:gd name="connsiteY60" fmla="*/ 402609 h 2518012"/>
                  <a:gd name="connsiteX61" fmla="*/ 3084394 w 4339988"/>
                  <a:gd name="connsiteY61" fmla="*/ 368490 h 2518012"/>
                  <a:gd name="connsiteX62" fmla="*/ 3132161 w 4339988"/>
                  <a:gd name="connsiteY62" fmla="*/ 266132 h 2518012"/>
                  <a:gd name="connsiteX63" fmla="*/ 3241343 w 4339988"/>
                  <a:gd name="connsiteY63" fmla="*/ 266132 h 2518012"/>
                  <a:gd name="connsiteX64" fmla="*/ 3302758 w 4339988"/>
                  <a:gd name="connsiteY64" fmla="*/ 272955 h 2518012"/>
                  <a:gd name="connsiteX65" fmla="*/ 3398292 w 4339988"/>
                  <a:gd name="connsiteY65" fmla="*/ 156949 h 2518012"/>
                  <a:gd name="connsiteX66" fmla="*/ 3425588 w 4339988"/>
                  <a:gd name="connsiteY66" fmla="*/ 95535 h 2518012"/>
                  <a:gd name="connsiteX67" fmla="*/ 3473355 w 4339988"/>
                  <a:gd name="connsiteY67" fmla="*/ 81887 h 2518012"/>
                  <a:gd name="connsiteX68" fmla="*/ 3500651 w 4339988"/>
                  <a:gd name="connsiteY68" fmla="*/ 40943 h 2518012"/>
                  <a:gd name="connsiteX69" fmla="*/ 3541594 w 4339988"/>
                  <a:gd name="connsiteY69" fmla="*/ 88711 h 2518012"/>
                  <a:gd name="connsiteX70" fmla="*/ 3609833 w 4339988"/>
                  <a:gd name="connsiteY70" fmla="*/ 109182 h 2518012"/>
                  <a:gd name="connsiteX71" fmla="*/ 3725839 w 4339988"/>
                  <a:gd name="connsiteY71" fmla="*/ 136478 h 2518012"/>
                  <a:gd name="connsiteX72" fmla="*/ 3766782 w 4339988"/>
                  <a:gd name="connsiteY72" fmla="*/ 75063 h 2518012"/>
                  <a:gd name="connsiteX73" fmla="*/ 3937379 w 4339988"/>
                  <a:gd name="connsiteY73" fmla="*/ 0 h 2518012"/>
                  <a:gd name="connsiteX74" fmla="*/ 3991970 w 4339988"/>
                  <a:gd name="connsiteY74" fmla="*/ 68239 h 2518012"/>
                  <a:gd name="connsiteX75" fmla="*/ 3991970 w 4339988"/>
                  <a:gd name="connsiteY75" fmla="*/ 68239 h 2518012"/>
                  <a:gd name="connsiteX76" fmla="*/ 3985146 w 4339988"/>
                  <a:gd name="connsiteY76" fmla="*/ 122830 h 2518012"/>
                  <a:gd name="connsiteX77" fmla="*/ 3978322 w 4339988"/>
                  <a:gd name="connsiteY77" fmla="*/ 163773 h 2518012"/>
                  <a:gd name="connsiteX78" fmla="*/ 3978322 w 4339988"/>
                  <a:gd name="connsiteY78" fmla="*/ 177421 h 2518012"/>
                  <a:gd name="connsiteX79" fmla="*/ 4046561 w 4339988"/>
                  <a:gd name="connsiteY79" fmla="*/ 150126 h 2518012"/>
                  <a:gd name="connsiteX80" fmla="*/ 4114800 w 4339988"/>
                  <a:gd name="connsiteY80" fmla="*/ 252484 h 2518012"/>
                  <a:gd name="connsiteX81" fmla="*/ 4046561 w 4339988"/>
                  <a:gd name="connsiteY81" fmla="*/ 320723 h 2518012"/>
                  <a:gd name="connsiteX82" fmla="*/ 4019266 w 4339988"/>
                  <a:gd name="connsiteY82" fmla="*/ 368490 h 2518012"/>
                  <a:gd name="connsiteX83" fmla="*/ 4107976 w 4339988"/>
                  <a:gd name="connsiteY83" fmla="*/ 361666 h 2518012"/>
                  <a:gd name="connsiteX84" fmla="*/ 4203510 w 4339988"/>
                  <a:gd name="connsiteY84" fmla="*/ 388961 h 2518012"/>
                  <a:gd name="connsiteX85" fmla="*/ 4244454 w 4339988"/>
                  <a:gd name="connsiteY85" fmla="*/ 382138 h 2518012"/>
                  <a:gd name="connsiteX86" fmla="*/ 4326340 w 4339988"/>
                  <a:gd name="connsiteY86" fmla="*/ 409433 h 2518012"/>
                  <a:gd name="connsiteX87" fmla="*/ 4339988 w 4339988"/>
                  <a:gd name="connsiteY87" fmla="*/ 470848 h 2518012"/>
                  <a:gd name="connsiteX88" fmla="*/ 4339988 w 4339988"/>
                  <a:gd name="connsiteY88" fmla="*/ 539087 h 2518012"/>
                  <a:gd name="connsiteX89" fmla="*/ 4305869 w 4339988"/>
                  <a:gd name="connsiteY89" fmla="*/ 539087 h 2518012"/>
                  <a:gd name="connsiteX90" fmla="*/ 4196687 w 4339988"/>
                  <a:gd name="connsiteY90" fmla="*/ 627797 h 2518012"/>
                  <a:gd name="connsiteX91" fmla="*/ 4271749 w 4339988"/>
                  <a:gd name="connsiteY91" fmla="*/ 777923 h 2518012"/>
                  <a:gd name="connsiteX92" fmla="*/ 4217158 w 4339988"/>
                  <a:gd name="connsiteY92" fmla="*/ 784746 h 2518012"/>
                  <a:gd name="connsiteX93" fmla="*/ 4162567 w 4339988"/>
                  <a:gd name="connsiteY93" fmla="*/ 723332 h 2518012"/>
                  <a:gd name="connsiteX94" fmla="*/ 4094328 w 4339988"/>
                  <a:gd name="connsiteY94" fmla="*/ 723332 h 2518012"/>
                  <a:gd name="connsiteX95" fmla="*/ 4032913 w 4339988"/>
                  <a:gd name="connsiteY95" fmla="*/ 730155 h 2518012"/>
                  <a:gd name="connsiteX96" fmla="*/ 3944203 w 4339988"/>
                  <a:gd name="connsiteY96" fmla="*/ 757451 h 2518012"/>
                  <a:gd name="connsiteX97" fmla="*/ 3896436 w 4339988"/>
                  <a:gd name="connsiteY97" fmla="*/ 812042 h 2518012"/>
                  <a:gd name="connsiteX98" fmla="*/ 3773606 w 4339988"/>
                  <a:gd name="connsiteY98" fmla="*/ 921224 h 2518012"/>
                  <a:gd name="connsiteX99" fmla="*/ 3650776 w 4339988"/>
                  <a:gd name="connsiteY99" fmla="*/ 975815 h 2518012"/>
                  <a:gd name="connsiteX100" fmla="*/ 3650776 w 4339988"/>
                  <a:gd name="connsiteY100" fmla="*/ 1016758 h 2518012"/>
                  <a:gd name="connsiteX101" fmla="*/ 3623481 w 4339988"/>
                  <a:gd name="connsiteY101" fmla="*/ 1071349 h 2518012"/>
                  <a:gd name="connsiteX102" fmla="*/ 3650776 w 4339988"/>
                  <a:gd name="connsiteY102" fmla="*/ 1139588 h 2518012"/>
                  <a:gd name="connsiteX103" fmla="*/ 3643952 w 4339988"/>
                  <a:gd name="connsiteY103" fmla="*/ 1207827 h 2518012"/>
                  <a:gd name="connsiteX104" fmla="*/ 3616657 w 4339988"/>
                  <a:gd name="connsiteY104" fmla="*/ 1228299 h 2518012"/>
                  <a:gd name="connsiteX105" fmla="*/ 3616657 w 4339988"/>
                  <a:gd name="connsiteY105" fmla="*/ 1228299 h 2518012"/>
                  <a:gd name="connsiteX106" fmla="*/ 3555242 w 4339988"/>
                  <a:gd name="connsiteY106" fmla="*/ 1351129 h 2518012"/>
                  <a:gd name="connsiteX107" fmla="*/ 3521122 w 4339988"/>
                  <a:gd name="connsiteY107" fmla="*/ 1378424 h 2518012"/>
                  <a:gd name="connsiteX108" fmla="*/ 3493827 w 4339988"/>
                  <a:gd name="connsiteY108" fmla="*/ 1426191 h 2518012"/>
                  <a:gd name="connsiteX109" fmla="*/ 3541594 w 4339988"/>
                  <a:gd name="connsiteY109" fmla="*/ 1521726 h 2518012"/>
                  <a:gd name="connsiteX110" fmla="*/ 3507475 w 4339988"/>
                  <a:gd name="connsiteY110" fmla="*/ 1583140 h 2518012"/>
                  <a:gd name="connsiteX111" fmla="*/ 3473355 w 4339988"/>
                  <a:gd name="connsiteY111" fmla="*/ 1637732 h 2518012"/>
                  <a:gd name="connsiteX112" fmla="*/ 3370997 w 4339988"/>
                  <a:gd name="connsiteY112" fmla="*/ 1862920 h 2518012"/>
                  <a:gd name="connsiteX113" fmla="*/ 3357349 w 4339988"/>
                  <a:gd name="connsiteY113" fmla="*/ 1876567 h 2518012"/>
                  <a:gd name="connsiteX114" fmla="*/ 3282287 w 4339988"/>
                  <a:gd name="connsiteY114" fmla="*/ 1883391 h 2518012"/>
                  <a:gd name="connsiteX115" fmla="*/ 3261815 w 4339988"/>
                  <a:gd name="connsiteY115" fmla="*/ 1849272 h 2518012"/>
                  <a:gd name="connsiteX116" fmla="*/ 3220872 w 4339988"/>
                  <a:gd name="connsiteY116" fmla="*/ 1849272 h 2518012"/>
                  <a:gd name="connsiteX117" fmla="*/ 3186752 w 4339988"/>
                  <a:gd name="connsiteY117" fmla="*/ 1849272 h 2518012"/>
                  <a:gd name="connsiteX118" fmla="*/ 3125337 w 4339988"/>
                  <a:gd name="connsiteY118" fmla="*/ 1835624 h 2518012"/>
                  <a:gd name="connsiteX119" fmla="*/ 3104866 w 4339988"/>
                  <a:gd name="connsiteY119" fmla="*/ 1835624 h 2518012"/>
                  <a:gd name="connsiteX120" fmla="*/ 3145809 w 4339988"/>
                  <a:gd name="connsiteY120" fmla="*/ 1951630 h 2518012"/>
                  <a:gd name="connsiteX121" fmla="*/ 3138985 w 4339988"/>
                  <a:gd name="connsiteY121" fmla="*/ 2013045 h 2518012"/>
                  <a:gd name="connsiteX122" fmla="*/ 3125337 w 4339988"/>
                  <a:gd name="connsiteY122" fmla="*/ 2094932 h 2518012"/>
                  <a:gd name="connsiteX123" fmla="*/ 3104866 w 4339988"/>
                  <a:gd name="connsiteY123" fmla="*/ 2149523 h 2518012"/>
                  <a:gd name="connsiteX124" fmla="*/ 3084394 w 4339988"/>
                  <a:gd name="connsiteY124" fmla="*/ 2169994 h 2518012"/>
                  <a:gd name="connsiteX125" fmla="*/ 3050275 w 4339988"/>
                  <a:gd name="connsiteY125" fmla="*/ 2149523 h 2518012"/>
                  <a:gd name="connsiteX126" fmla="*/ 3022979 w 4339988"/>
                  <a:gd name="connsiteY126" fmla="*/ 2217761 h 2518012"/>
                  <a:gd name="connsiteX127" fmla="*/ 3098042 w 4339988"/>
                  <a:gd name="connsiteY127" fmla="*/ 2361063 h 2518012"/>
                  <a:gd name="connsiteX128" fmla="*/ 3084394 w 4339988"/>
                  <a:gd name="connsiteY128" fmla="*/ 2415654 h 2518012"/>
                  <a:gd name="connsiteX129" fmla="*/ 3029803 w 4339988"/>
                  <a:gd name="connsiteY129" fmla="*/ 2422478 h 2518012"/>
                  <a:gd name="connsiteX130" fmla="*/ 3002507 w 4339988"/>
                  <a:gd name="connsiteY130" fmla="*/ 2456597 h 2518012"/>
                  <a:gd name="connsiteX131" fmla="*/ 2995684 w 4339988"/>
                  <a:gd name="connsiteY131" fmla="*/ 2518012 h 2518012"/>
                  <a:gd name="connsiteX132" fmla="*/ 2954740 w 4339988"/>
                  <a:gd name="connsiteY132" fmla="*/ 2449773 h 2518012"/>
                  <a:gd name="connsiteX133" fmla="*/ 2879678 w 4339988"/>
                  <a:gd name="connsiteY133" fmla="*/ 2470245 h 2518012"/>
                  <a:gd name="connsiteX134" fmla="*/ 2866030 w 4339988"/>
                  <a:gd name="connsiteY134" fmla="*/ 2483893 h 2518012"/>
                  <a:gd name="connsiteX135" fmla="*/ 2872854 w 4339988"/>
                  <a:gd name="connsiteY135" fmla="*/ 2442949 h 2518012"/>
                  <a:gd name="connsiteX136" fmla="*/ 2866030 w 4339988"/>
                  <a:gd name="connsiteY136" fmla="*/ 2422478 h 2518012"/>
                  <a:gd name="connsiteX137" fmla="*/ 2866030 w 4339988"/>
                  <a:gd name="connsiteY137" fmla="*/ 2381535 h 2518012"/>
                  <a:gd name="connsiteX138" fmla="*/ 2879678 w 4339988"/>
                  <a:gd name="connsiteY138" fmla="*/ 2326943 h 2518012"/>
                  <a:gd name="connsiteX139" fmla="*/ 2838734 w 4339988"/>
                  <a:gd name="connsiteY139" fmla="*/ 2279176 h 2518012"/>
                  <a:gd name="connsiteX140" fmla="*/ 2838734 w 4339988"/>
                  <a:gd name="connsiteY140" fmla="*/ 2231409 h 2518012"/>
                  <a:gd name="connsiteX141" fmla="*/ 2818263 w 4339988"/>
                  <a:gd name="connsiteY141" fmla="*/ 2190466 h 2518012"/>
                  <a:gd name="connsiteX142" fmla="*/ 2811439 w 4339988"/>
                  <a:gd name="connsiteY142" fmla="*/ 2149523 h 2518012"/>
                  <a:gd name="connsiteX143" fmla="*/ 2811439 w 4339988"/>
                  <a:gd name="connsiteY143" fmla="*/ 2115403 h 2518012"/>
                  <a:gd name="connsiteX144" fmla="*/ 2811439 w 4339988"/>
                  <a:gd name="connsiteY144" fmla="*/ 2094932 h 2518012"/>
                  <a:gd name="connsiteX145" fmla="*/ 2811439 w 4339988"/>
                  <a:gd name="connsiteY145" fmla="*/ 2067636 h 2518012"/>
                  <a:gd name="connsiteX146" fmla="*/ 2797791 w 4339988"/>
                  <a:gd name="connsiteY146" fmla="*/ 2019869 h 2518012"/>
                  <a:gd name="connsiteX147" fmla="*/ 2797791 w 4339988"/>
                  <a:gd name="connsiteY147" fmla="*/ 1985749 h 2518012"/>
                  <a:gd name="connsiteX148" fmla="*/ 2797791 w 4339988"/>
                  <a:gd name="connsiteY148" fmla="*/ 1944806 h 2518012"/>
                  <a:gd name="connsiteX149" fmla="*/ 2777319 w 4339988"/>
                  <a:gd name="connsiteY149" fmla="*/ 1910687 h 2518012"/>
                  <a:gd name="connsiteX150" fmla="*/ 2756848 w 4339988"/>
                  <a:gd name="connsiteY150" fmla="*/ 1924335 h 2518012"/>
                  <a:gd name="connsiteX151" fmla="*/ 2756848 w 4339988"/>
                  <a:gd name="connsiteY151" fmla="*/ 1951630 h 2518012"/>
                  <a:gd name="connsiteX152" fmla="*/ 2736376 w 4339988"/>
                  <a:gd name="connsiteY152" fmla="*/ 1958454 h 2518012"/>
                  <a:gd name="connsiteX153" fmla="*/ 2709081 w 4339988"/>
                  <a:gd name="connsiteY153" fmla="*/ 1924335 h 2518012"/>
                  <a:gd name="connsiteX154" fmla="*/ 2688609 w 4339988"/>
                  <a:gd name="connsiteY154" fmla="*/ 1910687 h 2518012"/>
                  <a:gd name="connsiteX155" fmla="*/ 2702257 w 4339988"/>
                  <a:gd name="connsiteY155" fmla="*/ 1978926 h 2518012"/>
                  <a:gd name="connsiteX156" fmla="*/ 2702257 w 4339988"/>
                  <a:gd name="connsiteY156" fmla="*/ 1978926 h 2518012"/>
                  <a:gd name="connsiteX157" fmla="*/ 2674961 w 4339988"/>
                  <a:gd name="connsiteY157" fmla="*/ 2026693 h 2518012"/>
                  <a:gd name="connsiteX158" fmla="*/ 2668137 w 4339988"/>
                  <a:gd name="connsiteY158" fmla="*/ 2026693 h 2518012"/>
                  <a:gd name="connsiteX159" fmla="*/ 2654489 w 4339988"/>
                  <a:gd name="connsiteY159" fmla="*/ 2060812 h 2518012"/>
                  <a:gd name="connsiteX160" fmla="*/ 2654489 w 4339988"/>
                  <a:gd name="connsiteY160" fmla="*/ 2108579 h 2518012"/>
                  <a:gd name="connsiteX161" fmla="*/ 2661313 w 4339988"/>
                  <a:gd name="connsiteY161" fmla="*/ 2156346 h 2518012"/>
                  <a:gd name="connsiteX162" fmla="*/ 2661313 w 4339988"/>
                  <a:gd name="connsiteY162" fmla="*/ 2156346 h 2518012"/>
                  <a:gd name="connsiteX163" fmla="*/ 2627194 w 4339988"/>
                  <a:gd name="connsiteY163" fmla="*/ 2176818 h 2518012"/>
                  <a:gd name="connsiteX164" fmla="*/ 2572603 w 4339988"/>
                  <a:gd name="connsiteY164" fmla="*/ 2163170 h 2518012"/>
                  <a:gd name="connsiteX165" fmla="*/ 2572603 w 4339988"/>
                  <a:gd name="connsiteY165" fmla="*/ 2122227 h 2518012"/>
                  <a:gd name="connsiteX166" fmla="*/ 2524836 w 4339988"/>
                  <a:gd name="connsiteY166" fmla="*/ 2081284 h 2518012"/>
                  <a:gd name="connsiteX167" fmla="*/ 2511188 w 4339988"/>
                  <a:gd name="connsiteY167" fmla="*/ 2081284 h 2518012"/>
                  <a:gd name="connsiteX168" fmla="*/ 2490716 w 4339988"/>
                  <a:gd name="connsiteY168" fmla="*/ 2142699 h 2518012"/>
                  <a:gd name="connsiteX169" fmla="*/ 2477069 w 4339988"/>
                  <a:gd name="connsiteY169" fmla="*/ 1985749 h 2518012"/>
                  <a:gd name="connsiteX170" fmla="*/ 2477069 w 4339988"/>
                  <a:gd name="connsiteY170" fmla="*/ 1931158 h 2518012"/>
                  <a:gd name="connsiteX171" fmla="*/ 2504364 w 4339988"/>
                  <a:gd name="connsiteY171" fmla="*/ 1862920 h 2518012"/>
                  <a:gd name="connsiteX172" fmla="*/ 2524836 w 4339988"/>
                  <a:gd name="connsiteY172" fmla="*/ 1808329 h 2518012"/>
                  <a:gd name="connsiteX173" fmla="*/ 2524836 w 4339988"/>
                  <a:gd name="connsiteY173" fmla="*/ 1787857 h 2518012"/>
                  <a:gd name="connsiteX174" fmla="*/ 2593075 w 4339988"/>
                  <a:gd name="connsiteY174" fmla="*/ 1787857 h 2518012"/>
                  <a:gd name="connsiteX175" fmla="*/ 2613546 w 4339988"/>
                  <a:gd name="connsiteY175" fmla="*/ 1787857 h 2518012"/>
                  <a:gd name="connsiteX176" fmla="*/ 2613546 w 4339988"/>
                  <a:gd name="connsiteY176" fmla="*/ 1787857 h 2518012"/>
                  <a:gd name="connsiteX177" fmla="*/ 2702257 w 4339988"/>
                  <a:gd name="connsiteY177" fmla="*/ 1760561 h 2518012"/>
                  <a:gd name="connsiteX178" fmla="*/ 2674961 w 4339988"/>
                  <a:gd name="connsiteY178" fmla="*/ 1705970 h 2518012"/>
                  <a:gd name="connsiteX179" fmla="*/ 2770495 w 4339988"/>
                  <a:gd name="connsiteY179" fmla="*/ 1692323 h 2518012"/>
                  <a:gd name="connsiteX180" fmla="*/ 2790967 w 4339988"/>
                  <a:gd name="connsiteY180" fmla="*/ 1617260 h 2518012"/>
                  <a:gd name="connsiteX181" fmla="*/ 2790967 w 4339988"/>
                  <a:gd name="connsiteY181" fmla="*/ 1542197 h 2518012"/>
                  <a:gd name="connsiteX182" fmla="*/ 2790967 w 4339988"/>
                  <a:gd name="connsiteY182" fmla="*/ 1521726 h 2518012"/>
                  <a:gd name="connsiteX183" fmla="*/ 2845558 w 4339988"/>
                  <a:gd name="connsiteY183" fmla="*/ 1535373 h 2518012"/>
                  <a:gd name="connsiteX184" fmla="*/ 2886501 w 4339988"/>
                  <a:gd name="connsiteY184" fmla="*/ 1508078 h 2518012"/>
                  <a:gd name="connsiteX185" fmla="*/ 2777319 w 4339988"/>
                  <a:gd name="connsiteY185" fmla="*/ 1453487 h 2518012"/>
                  <a:gd name="connsiteX186" fmla="*/ 2702257 w 4339988"/>
                  <a:gd name="connsiteY186" fmla="*/ 1426191 h 2518012"/>
                  <a:gd name="connsiteX187" fmla="*/ 2647666 w 4339988"/>
                  <a:gd name="connsiteY187" fmla="*/ 1439839 h 2518012"/>
                  <a:gd name="connsiteX188" fmla="*/ 2524836 w 4339988"/>
                  <a:gd name="connsiteY188" fmla="*/ 1460311 h 2518012"/>
                  <a:gd name="connsiteX189" fmla="*/ 2470245 w 4339988"/>
                  <a:gd name="connsiteY189" fmla="*/ 1426191 h 2518012"/>
                  <a:gd name="connsiteX190" fmla="*/ 2381534 w 4339988"/>
                  <a:gd name="connsiteY190" fmla="*/ 1460311 h 2518012"/>
                  <a:gd name="connsiteX191" fmla="*/ 2265528 w 4339988"/>
                  <a:gd name="connsiteY191" fmla="*/ 1460311 h 2518012"/>
                  <a:gd name="connsiteX192" fmla="*/ 2169994 w 4339988"/>
                  <a:gd name="connsiteY192" fmla="*/ 1446663 h 2518012"/>
                  <a:gd name="connsiteX193" fmla="*/ 2108579 w 4339988"/>
                  <a:gd name="connsiteY193" fmla="*/ 1405720 h 2518012"/>
                  <a:gd name="connsiteX194" fmla="*/ 2067636 w 4339988"/>
                  <a:gd name="connsiteY194" fmla="*/ 1398896 h 2518012"/>
                  <a:gd name="connsiteX195" fmla="*/ 2088107 w 4339988"/>
                  <a:gd name="connsiteY195" fmla="*/ 1310185 h 2518012"/>
                  <a:gd name="connsiteX196" fmla="*/ 2088107 w 4339988"/>
                  <a:gd name="connsiteY196" fmla="*/ 1262418 h 2518012"/>
                  <a:gd name="connsiteX197" fmla="*/ 2088107 w 4339988"/>
                  <a:gd name="connsiteY197" fmla="*/ 1221475 h 2518012"/>
                  <a:gd name="connsiteX198" fmla="*/ 2081284 w 4339988"/>
                  <a:gd name="connsiteY198" fmla="*/ 1166884 h 2518012"/>
                  <a:gd name="connsiteX199" fmla="*/ 2040340 w 4339988"/>
                  <a:gd name="connsiteY199" fmla="*/ 1132764 h 2518012"/>
                  <a:gd name="connsiteX200" fmla="*/ 2026692 w 4339988"/>
                  <a:gd name="connsiteY200" fmla="*/ 1112293 h 2518012"/>
                  <a:gd name="connsiteX201" fmla="*/ 2026692 w 4339988"/>
                  <a:gd name="connsiteY201" fmla="*/ 1098645 h 2518012"/>
                  <a:gd name="connsiteX202" fmla="*/ 2013045 w 4339988"/>
                  <a:gd name="connsiteY202" fmla="*/ 1098645 h 2518012"/>
                  <a:gd name="connsiteX203" fmla="*/ 2006221 w 4339988"/>
                  <a:gd name="connsiteY203" fmla="*/ 1166884 h 2518012"/>
                  <a:gd name="connsiteX204" fmla="*/ 1944806 w 4339988"/>
                  <a:gd name="connsiteY204" fmla="*/ 1166884 h 2518012"/>
                  <a:gd name="connsiteX205" fmla="*/ 1917510 w 4339988"/>
                  <a:gd name="connsiteY205" fmla="*/ 1166884 h 2518012"/>
                  <a:gd name="connsiteX206" fmla="*/ 1869743 w 4339988"/>
                  <a:gd name="connsiteY206" fmla="*/ 1139588 h 2518012"/>
                  <a:gd name="connsiteX207" fmla="*/ 1849272 w 4339988"/>
                  <a:gd name="connsiteY207" fmla="*/ 1112293 h 2518012"/>
                  <a:gd name="connsiteX208" fmla="*/ 1808328 w 4339988"/>
                  <a:gd name="connsiteY208" fmla="*/ 1078173 h 2518012"/>
                  <a:gd name="connsiteX209" fmla="*/ 1794681 w 4339988"/>
                  <a:gd name="connsiteY209" fmla="*/ 1023582 h 2518012"/>
                  <a:gd name="connsiteX210" fmla="*/ 1794681 w 4339988"/>
                  <a:gd name="connsiteY210" fmla="*/ 1071349 h 2518012"/>
                  <a:gd name="connsiteX211" fmla="*/ 1699146 w 4339988"/>
                  <a:gd name="connsiteY211" fmla="*/ 1078173 h 2518012"/>
                  <a:gd name="connsiteX212" fmla="*/ 1692322 w 4339988"/>
                  <a:gd name="connsiteY212" fmla="*/ 1050878 h 2518012"/>
                  <a:gd name="connsiteX213" fmla="*/ 1692322 w 4339988"/>
                  <a:gd name="connsiteY213" fmla="*/ 1030406 h 2518012"/>
                  <a:gd name="connsiteX214" fmla="*/ 1678675 w 4339988"/>
                  <a:gd name="connsiteY214" fmla="*/ 1009935 h 2518012"/>
                  <a:gd name="connsiteX215" fmla="*/ 1671851 w 4339988"/>
                  <a:gd name="connsiteY215" fmla="*/ 1003111 h 2518012"/>
                  <a:gd name="connsiteX216" fmla="*/ 1658203 w 4339988"/>
                  <a:gd name="connsiteY216" fmla="*/ 968991 h 2518012"/>
                  <a:gd name="connsiteX217" fmla="*/ 1658203 w 4339988"/>
                  <a:gd name="connsiteY217" fmla="*/ 968991 h 2518012"/>
                  <a:gd name="connsiteX218" fmla="*/ 1651379 w 4339988"/>
                  <a:gd name="connsiteY218" fmla="*/ 1037230 h 2518012"/>
                  <a:gd name="connsiteX219" fmla="*/ 1651379 w 4339988"/>
                  <a:gd name="connsiteY219" fmla="*/ 1037230 h 2518012"/>
                  <a:gd name="connsiteX220" fmla="*/ 1603612 w 4339988"/>
                  <a:gd name="connsiteY220" fmla="*/ 1105469 h 2518012"/>
                  <a:gd name="connsiteX221" fmla="*/ 1557670 w 4339988"/>
                  <a:gd name="connsiteY221" fmla="*/ 1188012 h 2518012"/>
                  <a:gd name="connsiteX222" fmla="*/ 1616348 w 4339988"/>
                  <a:gd name="connsiteY222" fmla="*/ 1254025 h 2518012"/>
                  <a:gd name="connsiteX223" fmla="*/ 1645687 w 4339988"/>
                  <a:gd name="connsiteY223" fmla="*/ 1301105 h 2518012"/>
                  <a:gd name="connsiteX224" fmla="*/ 1728814 w 4339988"/>
                  <a:gd name="connsiteY224" fmla="*/ 1345113 h 2518012"/>
                  <a:gd name="connsiteX225" fmla="*/ 1804607 w 4339988"/>
                  <a:gd name="connsiteY225" fmla="*/ 1389121 h 2518012"/>
                  <a:gd name="connsiteX226" fmla="*/ 1800787 w 4339988"/>
                  <a:gd name="connsiteY226" fmla="*/ 1433322 h 2518012"/>
                  <a:gd name="connsiteX227" fmla="*/ 1743483 w 4339988"/>
                  <a:gd name="connsiteY227" fmla="*/ 1462469 h 2518012"/>
                  <a:gd name="connsiteX228" fmla="*/ 1677471 w 4339988"/>
                  <a:gd name="connsiteY228" fmla="*/ 1506477 h 2518012"/>
                  <a:gd name="connsiteX229" fmla="*/ 1579673 w 4339988"/>
                  <a:gd name="connsiteY229" fmla="*/ 1526037 h 2518012"/>
                  <a:gd name="connsiteX230" fmla="*/ 1552779 w 4339988"/>
                  <a:gd name="connsiteY230" fmla="*/ 1574935 h 2518012"/>
                  <a:gd name="connsiteX231" fmla="*/ 1555225 w 4339988"/>
                  <a:gd name="connsiteY231" fmla="*/ 1623834 h 2518012"/>
                  <a:gd name="connsiteX232" fmla="*/ 5917 w 4339988"/>
                  <a:gd name="connsiteY232" fmla="*/ 1503146 h 2518012"/>
                  <a:gd name="connsiteX233" fmla="*/ 0 w 4339988"/>
                  <a:gd name="connsiteY233" fmla="*/ 1501254 h 2518012"/>
                  <a:gd name="connsiteX0" fmla="*/ 45673 w 4338036"/>
                  <a:gd name="connsiteY0" fmla="*/ 1525067 h 2518012"/>
                  <a:gd name="connsiteX1" fmla="*/ 4872 w 4338036"/>
                  <a:gd name="connsiteY1" fmla="*/ 764275 h 2518012"/>
                  <a:gd name="connsiteX2" fmla="*/ 189117 w 4338036"/>
                  <a:gd name="connsiteY2" fmla="*/ 730155 h 2518012"/>
                  <a:gd name="connsiteX3" fmla="*/ 236884 w 4338036"/>
                  <a:gd name="connsiteY3" fmla="*/ 689212 h 2518012"/>
                  <a:gd name="connsiteX4" fmla="*/ 325594 w 4338036"/>
                  <a:gd name="connsiteY4" fmla="*/ 689212 h 2518012"/>
                  <a:gd name="connsiteX5" fmla="*/ 346066 w 4338036"/>
                  <a:gd name="connsiteY5" fmla="*/ 661917 h 2518012"/>
                  <a:gd name="connsiteX6" fmla="*/ 427952 w 4338036"/>
                  <a:gd name="connsiteY6" fmla="*/ 709684 h 2518012"/>
                  <a:gd name="connsiteX7" fmla="*/ 503015 w 4338036"/>
                  <a:gd name="connsiteY7" fmla="*/ 716508 h 2518012"/>
                  <a:gd name="connsiteX8" fmla="*/ 503015 w 4338036"/>
                  <a:gd name="connsiteY8" fmla="*/ 812042 h 2518012"/>
                  <a:gd name="connsiteX9" fmla="*/ 584902 w 4338036"/>
                  <a:gd name="connsiteY9" fmla="*/ 832514 h 2518012"/>
                  <a:gd name="connsiteX10" fmla="*/ 632669 w 4338036"/>
                  <a:gd name="connsiteY10" fmla="*/ 893929 h 2518012"/>
                  <a:gd name="connsiteX11" fmla="*/ 694084 w 4338036"/>
                  <a:gd name="connsiteY11" fmla="*/ 948520 h 2518012"/>
                  <a:gd name="connsiteX12" fmla="*/ 748675 w 4338036"/>
                  <a:gd name="connsiteY12" fmla="*/ 907576 h 2518012"/>
                  <a:gd name="connsiteX13" fmla="*/ 782794 w 4338036"/>
                  <a:gd name="connsiteY13" fmla="*/ 887105 h 2518012"/>
                  <a:gd name="connsiteX14" fmla="*/ 823737 w 4338036"/>
                  <a:gd name="connsiteY14" fmla="*/ 907576 h 2518012"/>
                  <a:gd name="connsiteX15" fmla="*/ 823737 w 4338036"/>
                  <a:gd name="connsiteY15" fmla="*/ 955343 h 2518012"/>
                  <a:gd name="connsiteX16" fmla="*/ 823737 w 4338036"/>
                  <a:gd name="connsiteY16" fmla="*/ 955343 h 2518012"/>
                  <a:gd name="connsiteX17" fmla="*/ 898800 w 4338036"/>
                  <a:gd name="connsiteY17" fmla="*/ 955343 h 2518012"/>
                  <a:gd name="connsiteX18" fmla="*/ 973863 w 4338036"/>
                  <a:gd name="connsiteY18" fmla="*/ 962167 h 2518012"/>
                  <a:gd name="connsiteX19" fmla="*/ 1123988 w 4338036"/>
                  <a:gd name="connsiteY19" fmla="*/ 1030406 h 2518012"/>
                  <a:gd name="connsiteX20" fmla="*/ 1164932 w 4338036"/>
                  <a:gd name="connsiteY20" fmla="*/ 1044054 h 2518012"/>
                  <a:gd name="connsiteX21" fmla="*/ 1219523 w 4338036"/>
                  <a:gd name="connsiteY21" fmla="*/ 1016758 h 2518012"/>
                  <a:gd name="connsiteX22" fmla="*/ 1274114 w 4338036"/>
                  <a:gd name="connsiteY22" fmla="*/ 1064526 h 2518012"/>
                  <a:gd name="connsiteX23" fmla="*/ 1315057 w 4338036"/>
                  <a:gd name="connsiteY23" fmla="*/ 1044054 h 2518012"/>
                  <a:gd name="connsiteX24" fmla="*/ 1315057 w 4338036"/>
                  <a:gd name="connsiteY24" fmla="*/ 1044054 h 2518012"/>
                  <a:gd name="connsiteX25" fmla="*/ 1383296 w 4338036"/>
                  <a:gd name="connsiteY25" fmla="*/ 1044054 h 2518012"/>
                  <a:gd name="connsiteX26" fmla="*/ 1383296 w 4338036"/>
                  <a:gd name="connsiteY26" fmla="*/ 1044054 h 2518012"/>
                  <a:gd name="connsiteX27" fmla="*/ 1499302 w 4338036"/>
                  <a:gd name="connsiteY27" fmla="*/ 1044054 h 2518012"/>
                  <a:gd name="connsiteX28" fmla="*/ 1588012 w 4338036"/>
                  <a:gd name="connsiteY28" fmla="*/ 996287 h 2518012"/>
                  <a:gd name="connsiteX29" fmla="*/ 1567540 w 4338036"/>
                  <a:gd name="connsiteY29" fmla="*/ 893929 h 2518012"/>
                  <a:gd name="connsiteX30" fmla="*/ 1526597 w 4338036"/>
                  <a:gd name="connsiteY30" fmla="*/ 839338 h 2518012"/>
                  <a:gd name="connsiteX31" fmla="*/ 1492478 w 4338036"/>
                  <a:gd name="connsiteY31" fmla="*/ 777923 h 2518012"/>
                  <a:gd name="connsiteX32" fmla="*/ 1519773 w 4338036"/>
                  <a:gd name="connsiteY32" fmla="*/ 675564 h 2518012"/>
                  <a:gd name="connsiteX33" fmla="*/ 1567540 w 4338036"/>
                  <a:gd name="connsiteY33" fmla="*/ 559558 h 2518012"/>
                  <a:gd name="connsiteX34" fmla="*/ 1567540 w 4338036"/>
                  <a:gd name="connsiteY34" fmla="*/ 539087 h 2518012"/>
                  <a:gd name="connsiteX35" fmla="*/ 1567540 w 4338036"/>
                  <a:gd name="connsiteY35" fmla="*/ 525439 h 2518012"/>
                  <a:gd name="connsiteX36" fmla="*/ 1710842 w 4338036"/>
                  <a:gd name="connsiteY36" fmla="*/ 470848 h 2518012"/>
                  <a:gd name="connsiteX37" fmla="*/ 1758609 w 4338036"/>
                  <a:gd name="connsiteY37" fmla="*/ 511791 h 2518012"/>
                  <a:gd name="connsiteX38" fmla="*/ 1765433 w 4338036"/>
                  <a:gd name="connsiteY38" fmla="*/ 586854 h 2518012"/>
                  <a:gd name="connsiteX39" fmla="*/ 1765433 w 4338036"/>
                  <a:gd name="connsiteY39" fmla="*/ 661917 h 2518012"/>
                  <a:gd name="connsiteX40" fmla="*/ 1765433 w 4338036"/>
                  <a:gd name="connsiteY40" fmla="*/ 661917 h 2518012"/>
                  <a:gd name="connsiteX41" fmla="*/ 1785905 w 4338036"/>
                  <a:gd name="connsiteY41" fmla="*/ 736979 h 2518012"/>
                  <a:gd name="connsiteX42" fmla="*/ 1820024 w 4338036"/>
                  <a:gd name="connsiteY42" fmla="*/ 675564 h 2518012"/>
                  <a:gd name="connsiteX43" fmla="*/ 1854143 w 4338036"/>
                  <a:gd name="connsiteY43" fmla="*/ 634621 h 2518012"/>
                  <a:gd name="connsiteX44" fmla="*/ 1888263 w 4338036"/>
                  <a:gd name="connsiteY44" fmla="*/ 566382 h 2518012"/>
                  <a:gd name="connsiteX45" fmla="*/ 1936030 w 4338036"/>
                  <a:gd name="connsiteY45" fmla="*/ 504967 h 2518012"/>
                  <a:gd name="connsiteX46" fmla="*/ 1949678 w 4338036"/>
                  <a:gd name="connsiteY46" fmla="*/ 464024 h 2518012"/>
                  <a:gd name="connsiteX47" fmla="*/ 1983797 w 4338036"/>
                  <a:gd name="connsiteY47" fmla="*/ 443552 h 2518012"/>
                  <a:gd name="connsiteX48" fmla="*/ 2079332 w 4338036"/>
                  <a:gd name="connsiteY48" fmla="*/ 388961 h 2518012"/>
                  <a:gd name="connsiteX49" fmla="*/ 2222633 w 4338036"/>
                  <a:gd name="connsiteY49" fmla="*/ 429905 h 2518012"/>
                  <a:gd name="connsiteX50" fmla="*/ 2222633 w 4338036"/>
                  <a:gd name="connsiteY50" fmla="*/ 470848 h 2518012"/>
                  <a:gd name="connsiteX51" fmla="*/ 2270400 w 4338036"/>
                  <a:gd name="connsiteY51" fmla="*/ 491320 h 2518012"/>
                  <a:gd name="connsiteX52" fmla="*/ 2434173 w 4338036"/>
                  <a:gd name="connsiteY52" fmla="*/ 491320 h 2518012"/>
                  <a:gd name="connsiteX53" fmla="*/ 2488764 w 4338036"/>
                  <a:gd name="connsiteY53" fmla="*/ 464024 h 2518012"/>
                  <a:gd name="connsiteX54" fmla="*/ 2611594 w 4338036"/>
                  <a:gd name="connsiteY54" fmla="*/ 511791 h 2518012"/>
                  <a:gd name="connsiteX55" fmla="*/ 2611594 w 4338036"/>
                  <a:gd name="connsiteY55" fmla="*/ 566382 h 2518012"/>
                  <a:gd name="connsiteX56" fmla="*/ 2707129 w 4338036"/>
                  <a:gd name="connsiteY56" fmla="*/ 614149 h 2518012"/>
                  <a:gd name="connsiteX57" fmla="*/ 2828937 w 4338036"/>
                  <a:gd name="connsiteY57" fmla="*/ 556092 h 2518012"/>
                  <a:gd name="connsiteX58" fmla="*/ 2918669 w 4338036"/>
                  <a:gd name="connsiteY58" fmla="*/ 539087 h 2518012"/>
                  <a:gd name="connsiteX59" fmla="*/ 2932317 w 4338036"/>
                  <a:gd name="connsiteY59" fmla="*/ 470848 h 2518012"/>
                  <a:gd name="connsiteX60" fmla="*/ 2993732 w 4338036"/>
                  <a:gd name="connsiteY60" fmla="*/ 402609 h 2518012"/>
                  <a:gd name="connsiteX61" fmla="*/ 3082442 w 4338036"/>
                  <a:gd name="connsiteY61" fmla="*/ 368490 h 2518012"/>
                  <a:gd name="connsiteX62" fmla="*/ 3130209 w 4338036"/>
                  <a:gd name="connsiteY62" fmla="*/ 266132 h 2518012"/>
                  <a:gd name="connsiteX63" fmla="*/ 3239391 w 4338036"/>
                  <a:gd name="connsiteY63" fmla="*/ 266132 h 2518012"/>
                  <a:gd name="connsiteX64" fmla="*/ 3300806 w 4338036"/>
                  <a:gd name="connsiteY64" fmla="*/ 272955 h 2518012"/>
                  <a:gd name="connsiteX65" fmla="*/ 3396340 w 4338036"/>
                  <a:gd name="connsiteY65" fmla="*/ 156949 h 2518012"/>
                  <a:gd name="connsiteX66" fmla="*/ 3423636 w 4338036"/>
                  <a:gd name="connsiteY66" fmla="*/ 95535 h 2518012"/>
                  <a:gd name="connsiteX67" fmla="*/ 3471403 w 4338036"/>
                  <a:gd name="connsiteY67" fmla="*/ 81887 h 2518012"/>
                  <a:gd name="connsiteX68" fmla="*/ 3498699 w 4338036"/>
                  <a:gd name="connsiteY68" fmla="*/ 40943 h 2518012"/>
                  <a:gd name="connsiteX69" fmla="*/ 3539642 w 4338036"/>
                  <a:gd name="connsiteY69" fmla="*/ 88711 h 2518012"/>
                  <a:gd name="connsiteX70" fmla="*/ 3607881 w 4338036"/>
                  <a:gd name="connsiteY70" fmla="*/ 109182 h 2518012"/>
                  <a:gd name="connsiteX71" fmla="*/ 3723887 w 4338036"/>
                  <a:gd name="connsiteY71" fmla="*/ 136478 h 2518012"/>
                  <a:gd name="connsiteX72" fmla="*/ 3764830 w 4338036"/>
                  <a:gd name="connsiteY72" fmla="*/ 75063 h 2518012"/>
                  <a:gd name="connsiteX73" fmla="*/ 3935427 w 4338036"/>
                  <a:gd name="connsiteY73" fmla="*/ 0 h 2518012"/>
                  <a:gd name="connsiteX74" fmla="*/ 3990018 w 4338036"/>
                  <a:gd name="connsiteY74" fmla="*/ 68239 h 2518012"/>
                  <a:gd name="connsiteX75" fmla="*/ 3990018 w 4338036"/>
                  <a:gd name="connsiteY75" fmla="*/ 68239 h 2518012"/>
                  <a:gd name="connsiteX76" fmla="*/ 3983194 w 4338036"/>
                  <a:gd name="connsiteY76" fmla="*/ 122830 h 2518012"/>
                  <a:gd name="connsiteX77" fmla="*/ 3976370 w 4338036"/>
                  <a:gd name="connsiteY77" fmla="*/ 163773 h 2518012"/>
                  <a:gd name="connsiteX78" fmla="*/ 3976370 w 4338036"/>
                  <a:gd name="connsiteY78" fmla="*/ 177421 h 2518012"/>
                  <a:gd name="connsiteX79" fmla="*/ 4044609 w 4338036"/>
                  <a:gd name="connsiteY79" fmla="*/ 150126 h 2518012"/>
                  <a:gd name="connsiteX80" fmla="*/ 4112848 w 4338036"/>
                  <a:gd name="connsiteY80" fmla="*/ 252484 h 2518012"/>
                  <a:gd name="connsiteX81" fmla="*/ 4044609 w 4338036"/>
                  <a:gd name="connsiteY81" fmla="*/ 320723 h 2518012"/>
                  <a:gd name="connsiteX82" fmla="*/ 4017314 w 4338036"/>
                  <a:gd name="connsiteY82" fmla="*/ 368490 h 2518012"/>
                  <a:gd name="connsiteX83" fmla="*/ 4106024 w 4338036"/>
                  <a:gd name="connsiteY83" fmla="*/ 361666 h 2518012"/>
                  <a:gd name="connsiteX84" fmla="*/ 4201558 w 4338036"/>
                  <a:gd name="connsiteY84" fmla="*/ 388961 h 2518012"/>
                  <a:gd name="connsiteX85" fmla="*/ 4242502 w 4338036"/>
                  <a:gd name="connsiteY85" fmla="*/ 382138 h 2518012"/>
                  <a:gd name="connsiteX86" fmla="*/ 4324388 w 4338036"/>
                  <a:gd name="connsiteY86" fmla="*/ 409433 h 2518012"/>
                  <a:gd name="connsiteX87" fmla="*/ 4338036 w 4338036"/>
                  <a:gd name="connsiteY87" fmla="*/ 470848 h 2518012"/>
                  <a:gd name="connsiteX88" fmla="*/ 4338036 w 4338036"/>
                  <a:gd name="connsiteY88" fmla="*/ 539087 h 2518012"/>
                  <a:gd name="connsiteX89" fmla="*/ 4303917 w 4338036"/>
                  <a:gd name="connsiteY89" fmla="*/ 539087 h 2518012"/>
                  <a:gd name="connsiteX90" fmla="*/ 4194735 w 4338036"/>
                  <a:gd name="connsiteY90" fmla="*/ 627797 h 2518012"/>
                  <a:gd name="connsiteX91" fmla="*/ 4269797 w 4338036"/>
                  <a:gd name="connsiteY91" fmla="*/ 777923 h 2518012"/>
                  <a:gd name="connsiteX92" fmla="*/ 4215206 w 4338036"/>
                  <a:gd name="connsiteY92" fmla="*/ 784746 h 2518012"/>
                  <a:gd name="connsiteX93" fmla="*/ 4160615 w 4338036"/>
                  <a:gd name="connsiteY93" fmla="*/ 723332 h 2518012"/>
                  <a:gd name="connsiteX94" fmla="*/ 4092376 w 4338036"/>
                  <a:gd name="connsiteY94" fmla="*/ 723332 h 2518012"/>
                  <a:gd name="connsiteX95" fmla="*/ 4030961 w 4338036"/>
                  <a:gd name="connsiteY95" fmla="*/ 730155 h 2518012"/>
                  <a:gd name="connsiteX96" fmla="*/ 3942251 w 4338036"/>
                  <a:gd name="connsiteY96" fmla="*/ 757451 h 2518012"/>
                  <a:gd name="connsiteX97" fmla="*/ 3894484 w 4338036"/>
                  <a:gd name="connsiteY97" fmla="*/ 812042 h 2518012"/>
                  <a:gd name="connsiteX98" fmla="*/ 3771654 w 4338036"/>
                  <a:gd name="connsiteY98" fmla="*/ 921224 h 2518012"/>
                  <a:gd name="connsiteX99" fmla="*/ 3648824 w 4338036"/>
                  <a:gd name="connsiteY99" fmla="*/ 975815 h 2518012"/>
                  <a:gd name="connsiteX100" fmla="*/ 3648824 w 4338036"/>
                  <a:gd name="connsiteY100" fmla="*/ 1016758 h 2518012"/>
                  <a:gd name="connsiteX101" fmla="*/ 3621529 w 4338036"/>
                  <a:gd name="connsiteY101" fmla="*/ 1071349 h 2518012"/>
                  <a:gd name="connsiteX102" fmla="*/ 3648824 w 4338036"/>
                  <a:gd name="connsiteY102" fmla="*/ 1139588 h 2518012"/>
                  <a:gd name="connsiteX103" fmla="*/ 3642000 w 4338036"/>
                  <a:gd name="connsiteY103" fmla="*/ 1207827 h 2518012"/>
                  <a:gd name="connsiteX104" fmla="*/ 3614705 w 4338036"/>
                  <a:gd name="connsiteY104" fmla="*/ 1228299 h 2518012"/>
                  <a:gd name="connsiteX105" fmla="*/ 3614705 w 4338036"/>
                  <a:gd name="connsiteY105" fmla="*/ 1228299 h 2518012"/>
                  <a:gd name="connsiteX106" fmla="*/ 3553290 w 4338036"/>
                  <a:gd name="connsiteY106" fmla="*/ 1351129 h 2518012"/>
                  <a:gd name="connsiteX107" fmla="*/ 3519170 w 4338036"/>
                  <a:gd name="connsiteY107" fmla="*/ 1378424 h 2518012"/>
                  <a:gd name="connsiteX108" fmla="*/ 3491875 w 4338036"/>
                  <a:gd name="connsiteY108" fmla="*/ 1426191 h 2518012"/>
                  <a:gd name="connsiteX109" fmla="*/ 3539642 w 4338036"/>
                  <a:gd name="connsiteY109" fmla="*/ 1521726 h 2518012"/>
                  <a:gd name="connsiteX110" fmla="*/ 3505523 w 4338036"/>
                  <a:gd name="connsiteY110" fmla="*/ 1583140 h 2518012"/>
                  <a:gd name="connsiteX111" fmla="*/ 3471403 w 4338036"/>
                  <a:gd name="connsiteY111" fmla="*/ 1637732 h 2518012"/>
                  <a:gd name="connsiteX112" fmla="*/ 3369045 w 4338036"/>
                  <a:gd name="connsiteY112" fmla="*/ 1862920 h 2518012"/>
                  <a:gd name="connsiteX113" fmla="*/ 3355397 w 4338036"/>
                  <a:gd name="connsiteY113" fmla="*/ 1876567 h 2518012"/>
                  <a:gd name="connsiteX114" fmla="*/ 3280335 w 4338036"/>
                  <a:gd name="connsiteY114" fmla="*/ 1883391 h 2518012"/>
                  <a:gd name="connsiteX115" fmla="*/ 3259863 w 4338036"/>
                  <a:gd name="connsiteY115" fmla="*/ 1849272 h 2518012"/>
                  <a:gd name="connsiteX116" fmla="*/ 3218920 w 4338036"/>
                  <a:gd name="connsiteY116" fmla="*/ 1849272 h 2518012"/>
                  <a:gd name="connsiteX117" fmla="*/ 3184800 w 4338036"/>
                  <a:gd name="connsiteY117" fmla="*/ 1849272 h 2518012"/>
                  <a:gd name="connsiteX118" fmla="*/ 3123385 w 4338036"/>
                  <a:gd name="connsiteY118" fmla="*/ 1835624 h 2518012"/>
                  <a:gd name="connsiteX119" fmla="*/ 3102914 w 4338036"/>
                  <a:gd name="connsiteY119" fmla="*/ 1835624 h 2518012"/>
                  <a:gd name="connsiteX120" fmla="*/ 3143857 w 4338036"/>
                  <a:gd name="connsiteY120" fmla="*/ 1951630 h 2518012"/>
                  <a:gd name="connsiteX121" fmla="*/ 3137033 w 4338036"/>
                  <a:gd name="connsiteY121" fmla="*/ 2013045 h 2518012"/>
                  <a:gd name="connsiteX122" fmla="*/ 3123385 w 4338036"/>
                  <a:gd name="connsiteY122" fmla="*/ 2094932 h 2518012"/>
                  <a:gd name="connsiteX123" fmla="*/ 3102914 w 4338036"/>
                  <a:gd name="connsiteY123" fmla="*/ 2149523 h 2518012"/>
                  <a:gd name="connsiteX124" fmla="*/ 3082442 w 4338036"/>
                  <a:gd name="connsiteY124" fmla="*/ 2169994 h 2518012"/>
                  <a:gd name="connsiteX125" fmla="*/ 3048323 w 4338036"/>
                  <a:gd name="connsiteY125" fmla="*/ 2149523 h 2518012"/>
                  <a:gd name="connsiteX126" fmla="*/ 3021027 w 4338036"/>
                  <a:gd name="connsiteY126" fmla="*/ 2217761 h 2518012"/>
                  <a:gd name="connsiteX127" fmla="*/ 3096090 w 4338036"/>
                  <a:gd name="connsiteY127" fmla="*/ 2361063 h 2518012"/>
                  <a:gd name="connsiteX128" fmla="*/ 3082442 w 4338036"/>
                  <a:gd name="connsiteY128" fmla="*/ 2415654 h 2518012"/>
                  <a:gd name="connsiteX129" fmla="*/ 3027851 w 4338036"/>
                  <a:gd name="connsiteY129" fmla="*/ 2422478 h 2518012"/>
                  <a:gd name="connsiteX130" fmla="*/ 3000555 w 4338036"/>
                  <a:gd name="connsiteY130" fmla="*/ 2456597 h 2518012"/>
                  <a:gd name="connsiteX131" fmla="*/ 2993732 w 4338036"/>
                  <a:gd name="connsiteY131" fmla="*/ 2518012 h 2518012"/>
                  <a:gd name="connsiteX132" fmla="*/ 2952788 w 4338036"/>
                  <a:gd name="connsiteY132" fmla="*/ 2449773 h 2518012"/>
                  <a:gd name="connsiteX133" fmla="*/ 2877726 w 4338036"/>
                  <a:gd name="connsiteY133" fmla="*/ 2470245 h 2518012"/>
                  <a:gd name="connsiteX134" fmla="*/ 2864078 w 4338036"/>
                  <a:gd name="connsiteY134" fmla="*/ 2483893 h 2518012"/>
                  <a:gd name="connsiteX135" fmla="*/ 2870902 w 4338036"/>
                  <a:gd name="connsiteY135" fmla="*/ 2442949 h 2518012"/>
                  <a:gd name="connsiteX136" fmla="*/ 2864078 w 4338036"/>
                  <a:gd name="connsiteY136" fmla="*/ 2422478 h 2518012"/>
                  <a:gd name="connsiteX137" fmla="*/ 2864078 w 4338036"/>
                  <a:gd name="connsiteY137" fmla="*/ 2381535 h 2518012"/>
                  <a:gd name="connsiteX138" fmla="*/ 2877726 w 4338036"/>
                  <a:gd name="connsiteY138" fmla="*/ 2326943 h 2518012"/>
                  <a:gd name="connsiteX139" fmla="*/ 2836782 w 4338036"/>
                  <a:gd name="connsiteY139" fmla="*/ 2279176 h 2518012"/>
                  <a:gd name="connsiteX140" fmla="*/ 2836782 w 4338036"/>
                  <a:gd name="connsiteY140" fmla="*/ 2231409 h 2518012"/>
                  <a:gd name="connsiteX141" fmla="*/ 2816311 w 4338036"/>
                  <a:gd name="connsiteY141" fmla="*/ 2190466 h 2518012"/>
                  <a:gd name="connsiteX142" fmla="*/ 2809487 w 4338036"/>
                  <a:gd name="connsiteY142" fmla="*/ 2149523 h 2518012"/>
                  <a:gd name="connsiteX143" fmla="*/ 2809487 w 4338036"/>
                  <a:gd name="connsiteY143" fmla="*/ 2115403 h 2518012"/>
                  <a:gd name="connsiteX144" fmla="*/ 2809487 w 4338036"/>
                  <a:gd name="connsiteY144" fmla="*/ 2094932 h 2518012"/>
                  <a:gd name="connsiteX145" fmla="*/ 2809487 w 4338036"/>
                  <a:gd name="connsiteY145" fmla="*/ 2067636 h 2518012"/>
                  <a:gd name="connsiteX146" fmla="*/ 2795839 w 4338036"/>
                  <a:gd name="connsiteY146" fmla="*/ 2019869 h 2518012"/>
                  <a:gd name="connsiteX147" fmla="*/ 2795839 w 4338036"/>
                  <a:gd name="connsiteY147" fmla="*/ 1985749 h 2518012"/>
                  <a:gd name="connsiteX148" fmla="*/ 2795839 w 4338036"/>
                  <a:gd name="connsiteY148" fmla="*/ 1944806 h 2518012"/>
                  <a:gd name="connsiteX149" fmla="*/ 2775367 w 4338036"/>
                  <a:gd name="connsiteY149" fmla="*/ 1910687 h 2518012"/>
                  <a:gd name="connsiteX150" fmla="*/ 2754896 w 4338036"/>
                  <a:gd name="connsiteY150" fmla="*/ 1924335 h 2518012"/>
                  <a:gd name="connsiteX151" fmla="*/ 2754896 w 4338036"/>
                  <a:gd name="connsiteY151" fmla="*/ 1951630 h 2518012"/>
                  <a:gd name="connsiteX152" fmla="*/ 2734424 w 4338036"/>
                  <a:gd name="connsiteY152" fmla="*/ 1958454 h 2518012"/>
                  <a:gd name="connsiteX153" fmla="*/ 2707129 w 4338036"/>
                  <a:gd name="connsiteY153" fmla="*/ 1924335 h 2518012"/>
                  <a:gd name="connsiteX154" fmla="*/ 2686657 w 4338036"/>
                  <a:gd name="connsiteY154" fmla="*/ 1910687 h 2518012"/>
                  <a:gd name="connsiteX155" fmla="*/ 2700305 w 4338036"/>
                  <a:gd name="connsiteY155" fmla="*/ 1978926 h 2518012"/>
                  <a:gd name="connsiteX156" fmla="*/ 2700305 w 4338036"/>
                  <a:gd name="connsiteY156" fmla="*/ 1978926 h 2518012"/>
                  <a:gd name="connsiteX157" fmla="*/ 2673009 w 4338036"/>
                  <a:gd name="connsiteY157" fmla="*/ 2026693 h 2518012"/>
                  <a:gd name="connsiteX158" fmla="*/ 2666185 w 4338036"/>
                  <a:gd name="connsiteY158" fmla="*/ 2026693 h 2518012"/>
                  <a:gd name="connsiteX159" fmla="*/ 2652537 w 4338036"/>
                  <a:gd name="connsiteY159" fmla="*/ 2060812 h 2518012"/>
                  <a:gd name="connsiteX160" fmla="*/ 2652537 w 4338036"/>
                  <a:gd name="connsiteY160" fmla="*/ 2108579 h 2518012"/>
                  <a:gd name="connsiteX161" fmla="*/ 2659361 w 4338036"/>
                  <a:gd name="connsiteY161" fmla="*/ 2156346 h 2518012"/>
                  <a:gd name="connsiteX162" fmla="*/ 2659361 w 4338036"/>
                  <a:gd name="connsiteY162" fmla="*/ 2156346 h 2518012"/>
                  <a:gd name="connsiteX163" fmla="*/ 2625242 w 4338036"/>
                  <a:gd name="connsiteY163" fmla="*/ 2176818 h 2518012"/>
                  <a:gd name="connsiteX164" fmla="*/ 2570651 w 4338036"/>
                  <a:gd name="connsiteY164" fmla="*/ 2163170 h 2518012"/>
                  <a:gd name="connsiteX165" fmla="*/ 2570651 w 4338036"/>
                  <a:gd name="connsiteY165" fmla="*/ 2122227 h 2518012"/>
                  <a:gd name="connsiteX166" fmla="*/ 2522884 w 4338036"/>
                  <a:gd name="connsiteY166" fmla="*/ 2081284 h 2518012"/>
                  <a:gd name="connsiteX167" fmla="*/ 2509236 w 4338036"/>
                  <a:gd name="connsiteY167" fmla="*/ 2081284 h 2518012"/>
                  <a:gd name="connsiteX168" fmla="*/ 2488764 w 4338036"/>
                  <a:gd name="connsiteY168" fmla="*/ 2142699 h 2518012"/>
                  <a:gd name="connsiteX169" fmla="*/ 2475117 w 4338036"/>
                  <a:gd name="connsiteY169" fmla="*/ 1985749 h 2518012"/>
                  <a:gd name="connsiteX170" fmla="*/ 2475117 w 4338036"/>
                  <a:gd name="connsiteY170" fmla="*/ 1931158 h 2518012"/>
                  <a:gd name="connsiteX171" fmla="*/ 2502412 w 4338036"/>
                  <a:gd name="connsiteY171" fmla="*/ 1862920 h 2518012"/>
                  <a:gd name="connsiteX172" fmla="*/ 2522884 w 4338036"/>
                  <a:gd name="connsiteY172" fmla="*/ 1808329 h 2518012"/>
                  <a:gd name="connsiteX173" fmla="*/ 2522884 w 4338036"/>
                  <a:gd name="connsiteY173" fmla="*/ 1787857 h 2518012"/>
                  <a:gd name="connsiteX174" fmla="*/ 2591123 w 4338036"/>
                  <a:gd name="connsiteY174" fmla="*/ 1787857 h 2518012"/>
                  <a:gd name="connsiteX175" fmla="*/ 2611594 w 4338036"/>
                  <a:gd name="connsiteY175" fmla="*/ 1787857 h 2518012"/>
                  <a:gd name="connsiteX176" fmla="*/ 2611594 w 4338036"/>
                  <a:gd name="connsiteY176" fmla="*/ 1787857 h 2518012"/>
                  <a:gd name="connsiteX177" fmla="*/ 2700305 w 4338036"/>
                  <a:gd name="connsiteY177" fmla="*/ 1760561 h 2518012"/>
                  <a:gd name="connsiteX178" fmla="*/ 2673009 w 4338036"/>
                  <a:gd name="connsiteY178" fmla="*/ 1705970 h 2518012"/>
                  <a:gd name="connsiteX179" fmla="*/ 2768543 w 4338036"/>
                  <a:gd name="connsiteY179" fmla="*/ 1692323 h 2518012"/>
                  <a:gd name="connsiteX180" fmla="*/ 2789015 w 4338036"/>
                  <a:gd name="connsiteY180" fmla="*/ 1617260 h 2518012"/>
                  <a:gd name="connsiteX181" fmla="*/ 2789015 w 4338036"/>
                  <a:gd name="connsiteY181" fmla="*/ 1542197 h 2518012"/>
                  <a:gd name="connsiteX182" fmla="*/ 2789015 w 4338036"/>
                  <a:gd name="connsiteY182" fmla="*/ 1521726 h 2518012"/>
                  <a:gd name="connsiteX183" fmla="*/ 2843606 w 4338036"/>
                  <a:gd name="connsiteY183" fmla="*/ 1535373 h 2518012"/>
                  <a:gd name="connsiteX184" fmla="*/ 2884549 w 4338036"/>
                  <a:gd name="connsiteY184" fmla="*/ 1508078 h 2518012"/>
                  <a:gd name="connsiteX185" fmla="*/ 2775367 w 4338036"/>
                  <a:gd name="connsiteY185" fmla="*/ 1453487 h 2518012"/>
                  <a:gd name="connsiteX186" fmla="*/ 2700305 w 4338036"/>
                  <a:gd name="connsiteY186" fmla="*/ 1426191 h 2518012"/>
                  <a:gd name="connsiteX187" fmla="*/ 2645714 w 4338036"/>
                  <a:gd name="connsiteY187" fmla="*/ 1439839 h 2518012"/>
                  <a:gd name="connsiteX188" fmla="*/ 2522884 w 4338036"/>
                  <a:gd name="connsiteY188" fmla="*/ 1460311 h 2518012"/>
                  <a:gd name="connsiteX189" fmla="*/ 2468293 w 4338036"/>
                  <a:gd name="connsiteY189" fmla="*/ 1426191 h 2518012"/>
                  <a:gd name="connsiteX190" fmla="*/ 2379582 w 4338036"/>
                  <a:gd name="connsiteY190" fmla="*/ 1460311 h 2518012"/>
                  <a:gd name="connsiteX191" fmla="*/ 2263576 w 4338036"/>
                  <a:gd name="connsiteY191" fmla="*/ 1460311 h 2518012"/>
                  <a:gd name="connsiteX192" fmla="*/ 2168042 w 4338036"/>
                  <a:gd name="connsiteY192" fmla="*/ 1446663 h 2518012"/>
                  <a:gd name="connsiteX193" fmla="*/ 2106627 w 4338036"/>
                  <a:gd name="connsiteY193" fmla="*/ 1405720 h 2518012"/>
                  <a:gd name="connsiteX194" fmla="*/ 2065684 w 4338036"/>
                  <a:gd name="connsiteY194" fmla="*/ 1398896 h 2518012"/>
                  <a:gd name="connsiteX195" fmla="*/ 2086155 w 4338036"/>
                  <a:gd name="connsiteY195" fmla="*/ 1310185 h 2518012"/>
                  <a:gd name="connsiteX196" fmla="*/ 2086155 w 4338036"/>
                  <a:gd name="connsiteY196" fmla="*/ 1262418 h 2518012"/>
                  <a:gd name="connsiteX197" fmla="*/ 2086155 w 4338036"/>
                  <a:gd name="connsiteY197" fmla="*/ 1221475 h 2518012"/>
                  <a:gd name="connsiteX198" fmla="*/ 2079332 w 4338036"/>
                  <a:gd name="connsiteY198" fmla="*/ 1166884 h 2518012"/>
                  <a:gd name="connsiteX199" fmla="*/ 2038388 w 4338036"/>
                  <a:gd name="connsiteY199" fmla="*/ 1132764 h 2518012"/>
                  <a:gd name="connsiteX200" fmla="*/ 2024740 w 4338036"/>
                  <a:gd name="connsiteY200" fmla="*/ 1112293 h 2518012"/>
                  <a:gd name="connsiteX201" fmla="*/ 2024740 w 4338036"/>
                  <a:gd name="connsiteY201" fmla="*/ 1098645 h 2518012"/>
                  <a:gd name="connsiteX202" fmla="*/ 2011093 w 4338036"/>
                  <a:gd name="connsiteY202" fmla="*/ 1098645 h 2518012"/>
                  <a:gd name="connsiteX203" fmla="*/ 2004269 w 4338036"/>
                  <a:gd name="connsiteY203" fmla="*/ 1166884 h 2518012"/>
                  <a:gd name="connsiteX204" fmla="*/ 1942854 w 4338036"/>
                  <a:gd name="connsiteY204" fmla="*/ 1166884 h 2518012"/>
                  <a:gd name="connsiteX205" fmla="*/ 1915558 w 4338036"/>
                  <a:gd name="connsiteY205" fmla="*/ 1166884 h 2518012"/>
                  <a:gd name="connsiteX206" fmla="*/ 1867791 w 4338036"/>
                  <a:gd name="connsiteY206" fmla="*/ 1139588 h 2518012"/>
                  <a:gd name="connsiteX207" fmla="*/ 1847320 w 4338036"/>
                  <a:gd name="connsiteY207" fmla="*/ 1112293 h 2518012"/>
                  <a:gd name="connsiteX208" fmla="*/ 1806376 w 4338036"/>
                  <a:gd name="connsiteY208" fmla="*/ 1078173 h 2518012"/>
                  <a:gd name="connsiteX209" fmla="*/ 1792729 w 4338036"/>
                  <a:gd name="connsiteY209" fmla="*/ 1023582 h 2518012"/>
                  <a:gd name="connsiteX210" fmla="*/ 1792729 w 4338036"/>
                  <a:gd name="connsiteY210" fmla="*/ 1071349 h 2518012"/>
                  <a:gd name="connsiteX211" fmla="*/ 1697194 w 4338036"/>
                  <a:gd name="connsiteY211" fmla="*/ 1078173 h 2518012"/>
                  <a:gd name="connsiteX212" fmla="*/ 1690370 w 4338036"/>
                  <a:gd name="connsiteY212" fmla="*/ 1050878 h 2518012"/>
                  <a:gd name="connsiteX213" fmla="*/ 1690370 w 4338036"/>
                  <a:gd name="connsiteY213" fmla="*/ 1030406 h 2518012"/>
                  <a:gd name="connsiteX214" fmla="*/ 1676723 w 4338036"/>
                  <a:gd name="connsiteY214" fmla="*/ 1009935 h 2518012"/>
                  <a:gd name="connsiteX215" fmla="*/ 1669899 w 4338036"/>
                  <a:gd name="connsiteY215" fmla="*/ 1003111 h 2518012"/>
                  <a:gd name="connsiteX216" fmla="*/ 1656251 w 4338036"/>
                  <a:gd name="connsiteY216" fmla="*/ 968991 h 2518012"/>
                  <a:gd name="connsiteX217" fmla="*/ 1656251 w 4338036"/>
                  <a:gd name="connsiteY217" fmla="*/ 968991 h 2518012"/>
                  <a:gd name="connsiteX218" fmla="*/ 1649427 w 4338036"/>
                  <a:gd name="connsiteY218" fmla="*/ 1037230 h 2518012"/>
                  <a:gd name="connsiteX219" fmla="*/ 1649427 w 4338036"/>
                  <a:gd name="connsiteY219" fmla="*/ 1037230 h 2518012"/>
                  <a:gd name="connsiteX220" fmla="*/ 1601660 w 4338036"/>
                  <a:gd name="connsiteY220" fmla="*/ 1105469 h 2518012"/>
                  <a:gd name="connsiteX221" fmla="*/ 1555718 w 4338036"/>
                  <a:gd name="connsiteY221" fmla="*/ 1188012 h 2518012"/>
                  <a:gd name="connsiteX222" fmla="*/ 1614396 w 4338036"/>
                  <a:gd name="connsiteY222" fmla="*/ 1254025 h 2518012"/>
                  <a:gd name="connsiteX223" fmla="*/ 1643735 w 4338036"/>
                  <a:gd name="connsiteY223" fmla="*/ 1301105 h 2518012"/>
                  <a:gd name="connsiteX224" fmla="*/ 1726862 w 4338036"/>
                  <a:gd name="connsiteY224" fmla="*/ 1345113 h 2518012"/>
                  <a:gd name="connsiteX225" fmla="*/ 1802655 w 4338036"/>
                  <a:gd name="connsiteY225" fmla="*/ 1389121 h 2518012"/>
                  <a:gd name="connsiteX226" fmla="*/ 1798835 w 4338036"/>
                  <a:gd name="connsiteY226" fmla="*/ 1433322 h 2518012"/>
                  <a:gd name="connsiteX227" fmla="*/ 1741531 w 4338036"/>
                  <a:gd name="connsiteY227" fmla="*/ 1462469 h 2518012"/>
                  <a:gd name="connsiteX228" fmla="*/ 1675519 w 4338036"/>
                  <a:gd name="connsiteY228" fmla="*/ 1506477 h 2518012"/>
                  <a:gd name="connsiteX229" fmla="*/ 1577721 w 4338036"/>
                  <a:gd name="connsiteY229" fmla="*/ 1526037 h 2518012"/>
                  <a:gd name="connsiteX230" fmla="*/ 1550827 w 4338036"/>
                  <a:gd name="connsiteY230" fmla="*/ 1574935 h 2518012"/>
                  <a:gd name="connsiteX231" fmla="*/ 1553273 w 4338036"/>
                  <a:gd name="connsiteY231" fmla="*/ 1623834 h 2518012"/>
                  <a:gd name="connsiteX232" fmla="*/ 3965 w 4338036"/>
                  <a:gd name="connsiteY232" fmla="*/ 1503146 h 2518012"/>
                  <a:gd name="connsiteX233" fmla="*/ 45673 w 4338036"/>
                  <a:gd name="connsiteY233" fmla="*/ 1525067 h 2518012"/>
                  <a:gd name="connsiteX0" fmla="*/ 19479 w 4338036"/>
                  <a:gd name="connsiteY0" fmla="*/ 1444104 h 2518012"/>
                  <a:gd name="connsiteX1" fmla="*/ 4872 w 4338036"/>
                  <a:gd name="connsiteY1" fmla="*/ 764275 h 2518012"/>
                  <a:gd name="connsiteX2" fmla="*/ 189117 w 4338036"/>
                  <a:gd name="connsiteY2" fmla="*/ 730155 h 2518012"/>
                  <a:gd name="connsiteX3" fmla="*/ 236884 w 4338036"/>
                  <a:gd name="connsiteY3" fmla="*/ 689212 h 2518012"/>
                  <a:gd name="connsiteX4" fmla="*/ 325594 w 4338036"/>
                  <a:gd name="connsiteY4" fmla="*/ 689212 h 2518012"/>
                  <a:gd name="connsiteX5" fmla="*/ 346066 w 4338036"/>
                  <a:gd name="connsiteY5" fmla="*/ 661917 h 2518012"/>
                  <a:gd name="connsiteX6" fmla="*/ 427952 w 4338036"/>
                  <a:gd name="connsiteY6" fmla="*/ 709684 h 2518012"/>
                  <a:gd name="connsiteX7" fmla="*/ 503015 w 4338036"/>
                  <a:gd name="connsiteY7" fmla="*/ 716508 h 2518012"/>
                  <a:gd name="connsiteX8" fmla="*/ 503015 w 4338036"/>
                  <a:gd name="connsiteY8" fmla="*/ 812042 h 2518012"/>
                  <a:gd name="connsiteX9" fmla="*/ 584902 w 4338036"/>
                  <a:gd name="connsiteY9" fmla="*/ 832514 h 2518012"/>
                  <a:gd name="connsiteX10" fmla="*/ 632669 w 4338036"/>
                  <a:gd name="connsiteY10" fmla="*/ 893929 h 2518012"/>
                  <a:gd name="connsiteX11" fmla="*/ 694084 w 4338036"/>
                  <a:gd name="connsiteY11" fmla="*/ 948520 h 2518012"/>
                  <a:gd name="connsiteX12" fmla="*/ 748675 w 4338036"/>
                  <a:gd name="connsiteY12" fmla="*/ 907576 h 2518012"/>
                  <a:gd name="connsiteX13" fmla="*/ 782794 w 4338036"/>
                  <a:gd name="connsiteY13" fmla="*/ 887105 h 2518012"/>
                  <a:gd name="connsiteX14" fmla="*/ 823737 w 4338036"/>
                  <a:gd name="connsiteY14" fmla="*/ 907576 h 2518012"/>
                  <a:gd name="connsiteX15" fmla="*/ 823737 w 4338036"/>
                  <a:gd name="connsiteY15" fmla="*/ 955343 h 2518012"/>
                  <a:gd name="connsiteX16" fmla="*/ 823737 w 4338036"/>
                  <a:gd name="connsiteY16" fmla="*/ 955343 h 2518012"/>
                  <a:gd name="connsiteX17" fmla="*/ 898800 w 4338036"/>
                  <a:gd name="connsiteY17" fmla="*/ 955343 h 2518012"/>
                  <a:gd name="connsiteX18" fmla="*/ 973863 w 4338036"/>
                  <a:gd name="connsiteY18" fmla="*/ 962167 h 2518012"/>
                  <a:gd name="connsiteX19" fmla="*/ 1123988 w 4338036"/>
                  <a:gd name="connsiteY19" fmla="*/ 1030406 h 2518012"/>
                  <a:gd name="connsiteX20" fmla="*/ 1164932 w 4338036"/>
                  <a:gd name="connsiteY20" fmla="*/ 1044054 h 2518012"/>
                  <a:gd name="connsiteX21" fmla="*/ 1219523 w 4338036"/>
                  <a:gd name="connsiteY21" fmla="*/ 1016758 h 2518012"/>
                  <a:gd name="connsiteX22" fmla="*/ 1274114 w 4338036"/>
                  <a:gd name="connsiteY22" fmla="*/ 1064526 h 2518012"/>
                  <a:gd name="connsiteX23" fmla="*/ 1315057 w 4338036"/>
                  <a:gd name="connsiteY23" fmla="*/ 1044054 h 2518012"/>
                  <a:gd name="connsiteX24" fmla="*/ 1315057 w 4338036"/>
                  <a:gd name="connsiteY24" fmla="*/ 1044054 h 2518012"/>
                  <a:gd name="connsiteX25" fmla="*/ 1383296 w 4338036"/>
                  <a:gd name="connsiteY25" fmla="*/ 1044054 h 2518012"/>
                  <a:gd name="connsiteX26" fmla="*/ 1383296 w 4338036"/>
                  <a:gd name="connsiteY26" fmla="*/ 1044054 h 2518012"/>
                  <a:gd name="connsiteX27" fmla="*/ 1499302 w 4338036"/>
                  <a:gd name="connsiteY27" fmla="*/ 1044054 h 2518012"/>
                  <a:gd name="connsiteX28" fmla="*/ 1588012 w 4338036"/>
                  <a:gd name="connsiteY28" fmla="*/ 996287 h 2518012"/>
                  <a:gd name="connsiteX29" fmla="*/ 1567540 w 4338036"/>
                  <a:gd name="connsiteY29" fmla="*/ 893929 h 2518012"/>
                  <a:gd name="connsiteX30" fmla="*/ 1526597 w 4338036"/>
                  <a:gd name="connsiteY30" fmla="*/ 839338 h 2518012"/>
                  <a:gd name="connsiteX31" fmla="*/ 1492478 w 4338036"/>
                  <a:gd name="connsiteY31" fmla="*/ 777923 h 2518012"/>
                  <a:gd name="connsiteX32" fmla="*/ 1519773 w 4338036"/>
                  <a:gd name="connsiteY32" fmla="*/ 675564 h 2518012"/>
                  <a:gd name="connsiteX33" fmla="*/ 1567540 w 4338036"/>
                  <a:gd name="connsiteY33" fmla="*/ 559558 h 2518012"/>
                  <a:gd name="connsiteX34" fmla="*/ 1567540 w 4338036"/>
                  <a:gd name="connsiteY34" fmla="*/ 539087 h 2518012"/>
                  <a:gd name="connsiteX35" fmla="*/ 1567540 w 4338036"/>
                  <a:gd name="connsiteY35" fmla="*/ 525439 h 2518012"/>
                  <a:gd name="connsiteX36" fmla="*/ 1710842 w 4338036"/>
                  <a:gd name="connsiteY36" fmla="*/ 470848 h 2518012"/>
                  <a:gd name="connsiteX37" fmla="*/ 1758609 w 4338036"/>
                  <a:gd name="connsiteY37" fmla="*/ 511791 h 2518012"/>
                  <a:gd name="connsiteX38" fmla="*/ 1765433 w 4338036"/>
                  <a:gd name="connsiteY38" fmla="*/ 586854 h 2518012"/>
                  <a:gd name="connsiteX39" fmla="*/ 1765433 w 4338036"/>
                  <a:gd name="connsiteY39" fmla="*/ 661917 h 2518012"/>
                  <a:gd name="connsiteX40" fmla="*/ 1765433 w 4338036"/>
                  <a:gd name="connsiteY40" fmla="*/ 661917 h 2518012"/>
                  <a:gd name="connsiteX41" fmla="*/ 1785905 w 4338036"/>
                  <a:gd name="connsiteY41" fmla="*/ 736979 h 2518012"/>
                  <a:gd name="connsiteX42" fmla="*/ 1820024 w 4338036"/>
                  <a:gd name="connsiteY42" fmla="*/ 675564 h 2518012"/>
                  <a:gd name="connsiteX43" fmla="*/ 1854143 w 4338036"/>
                  <a:gd name="connsiteY43" fmla="*/ 634621 h 2518012"/>
                  <a:gd name="connsiteX44" fmla="*/ 1888263 w 4338036"/>
                  <a:gd name="connsiteY44" fmla="*/ 566382 h 2518012"/>
                  <a:gd name="connsiteX45" fmla="*/ 1936030 w 4338036"/>
                  <a:gd name="connsiteY45" fmla="*/ 504967 h 2518012"/>
                  <a:gd name="connsiteX46" fmla="*/ 1949678 w 4338036"/>
                  <a:gd name="connsiteY46" fmla="*/ 464024 h 2518012"/>
                  <a:gd name="connsiteX47" fmla="*/ 1983797 w 4338036"/>
                  <a:gd name="connsiteY47" fmla="*/ 443552 h 2518012"/>
                  <a:gd name="connsiteX48" fmla="*/ 2079332 w 4338036"/>
                  <a:gd name="connsiteY48" fmla="*/ 388961 h 2518012"/>
                  <a:gd name="connsiteX49" fmla="*/ 2222633 w 4338036"/>
                  <a:gd name="connsiteY49" fmla="*/ 429905 h 2518012"/>
                  <a:gd name="connsiteX50" fmla="*/ 2222633 w 4338036"/>
                  <a:gd name="connsiteY50" fmla="*/ 470848 h 2518012"/>
                  <a:gd name="connsiteX51" fmla="*/ 2270400 w 4338036"/>
                  <a:gd name="connsiteY51" fmla="*/ 491320 h 2518012"/>
                  <a:gd name="connsiteX52" fmla="*/ 2434173 w 4338036"/>
                  <a:gd name="connsiteY52" fmla="*/ 491320 h 2518012"/>
                  <a:gd name="connsiteX53" fmla="*/ 2488764 w 4338036"/>
                  <a:gd name="connsiteY53" fmla="*/ 464024 h 2518012"/>
                  <a:gd name="connsiteX54" fmla="*/ 2611594 w 4338036"/>
                  <a:gd name="connsiteY54" fmla="*/ 511791 h 2518012"/>
                  <a:gd name="connsiteX55" fmla="*/ 2611594 w 4338036"/>
                  <a:gd name="connsiteY55" fmla="*/ 566382 h 2518012"/>
                  <a:gd name="connsiteX56" fmla="*/ 2707129 w 4338036"/>
                  <a:gd name="connsiteY56" fmla="*/ 614149 h 2518012"/>
                  <a:gd name="connsiteX57" fmla="*/ 2828937 w 4338036"/>
                  <a:gd name="connsiteY57" fmla="*/ 556092 h 2518012"/>
                  <a:gd name="connsiteX58" fmla="*/ 2918669 w 4338036"/>
                  <a:gd name="connsiteY58" fmla="*/ 539087 h 2518012"/>
                  <a:gd name="connsiteX59" fmla="*/ 2932317 w 4338036"/>
                  <a:gd name="connsiteY59" fmla="*/ 470848 h 2518012"/>
                  <a:gd name="connsiteX60" fmla="*/ 2993732 w 4338036"/>
                  <a:gd name="connsiteY60" fmla="*/ 402609 h 2518012"/>
                  <a:gd name="connsiteX61" fmla="*/ 3082442 w 4338036"/>
                  <a:gd name="connsiteY61" fmla="*/ 368490 h 2518012"/>
                  <a:gd name="connsiteX62" fmla="*/ 3130209 w 4338036"/>
                  <a:gd name="connsiteY62" fmla="*/ 266132 h 2518012"/>
                  <a:gd name="connsiteX63" fmla="*/ 3239391 w 4338036"/>
                  <a:gd name="connsiteY63" fmla="*/ 266132 h 2518012"/>
                  <a:gd name="connsiteX64" fmla="*/ 3300806 w 4338036"/>
                  <a:gd name="connsiteY64" fmla="*/ 272955 h 2518012"/>
                  <a:gd name="connsiteX65" fmla="*/ 3396340 w 4338036"/>
                  <a:gd name="connsiteY65" fmla="*/ 156949 h 2518012"/>
                  <a:gd name="connsiteX66" fmla="*/ 3423636 w 4338036"/>
                  <a:gd name="connsiteY66" fmla="*/ 95535 h 2518012"/>
                  <a:gd name="connsiteX67" fmla="*/ 3471403 w 4338036"/>
                  <a:gd name="connsiteY67" fmla="*/ 81887 h 2518012"/>
                  <a:gd name="connsiteX68" fmla="*/ 3498699 w 4338036"/>
                  <a:gd name="connsiteY68" fmla="*/ 40943 h 2518012"/>
                  <a:gd name="connsiteX69" fmla="*/ 3539642 w 4338036"/>
                  <a:gd name="connsiteY69" fmla="*/ 88711 h 2518012"/>
                  <a:gd name="connsiteX70" fmla="*/ 3607881 w 4338036"/>
                  <a:gd name="connsiteY70" fmla="*/ 109182 h 2518012"/>
                  <a:gd name="connsiteX71" fmla="*/ 3723887 w 4338036"/>
                  <a:gd name="connsiteY71" fmla="*/ 136478 h 2518012"/>
                  <a:gd name="connsiteX72" fmla="*/ 3764830 w 4338036"/>
                  <a:gd name="connsiteY72" fmla="*/ 75063 h 2518012"/>
                  <a:gd name="connsiteX73" fmla="*/ 3935427 w 4338036"/>
                  <a:gd name="connsiteY73" fmla="*/ 0 h 2518012"/>
                  <a:gd name="connsiteX74" fmla="*/ 3990018 w 4338036"/>
                  <a:gd name="connsiteY74" fmla="*/ 68239 h 2518012"/>
                  <a:gd name="connsiteX75" fmla="*/ 3990018 w 4338036"/>
                  <a:gd name="connsiteY75" fmla="*/ 68239 h 2518012"/>
                  <a:gd name="connsiteX76" fmla="*/ 3983194 w 4338036"/>
                  <a:gd name="connsiteY76" fmla="*/ 122830 h 2518012"/>
                  <a:gd name="connsiteX77" fmla="*/ 3976370 w 4338036"/>
                  <a:gd name="connsiteY77" fmla="*/ 163773 h 2518012"/>
                  <a:gd name="connsiteX78" fmla="*/ 3976370 w 4338036"/>
                  <a:gd name="connsiteY78" fmla="*/ 177421 h 2518012"/>
                  <a:gd name="connsiteX79" fmla="*/ 4044609 w 4338036"/>
                  <a:gd name="connsiteY79" fmla="*/ 150126 h 2518012"/>
                  <a:gd name="connsiteX80" fmla="*/ 4112848 w 4338036"/>
                  <a:gd name="connsiteY80" fmla="*/ 252484 h 2518012"/>
                  <a:gd name="connsiteX81" fmla="*/ 4044609 w 4338036"/>
                  <a:gd name="connsiteY81" fmla="*/ 320723 h 2518012"/>
                  <a:gd name="connsiteX82" fmla="*/ 4017314 w 4338036"/>
                  <a:gd name="connsiteY82" fmla="*/ 368490 h 2518012"/>
                  <a:gd name="connsiteX83" fmla="*/ 4106024 w 4338036"/>
                  <a:gd name="connsiteY83" fmla="*/ 361666 h 2518012"/>
                  <a:gd name="connsiteX84" fmla="*/ 4201558 w 4338036"/>
                  <a:gd name="connsiteY84" fmla="*/ 388961 h 2518012"/>
                  <a:gd name="connsiteX85" fmla="*/ 4242502 w 4338036"/>
                  <a:gd name="connsiteY85" fmla="*/ 382138 h 2518012"/>
                  <a:gd name="connsiteX86" fmla="*/ 4324388 w 4338036"/>
                  <a:gd name="connsiteY86" fmla="*/ 409433 h 2518012"/>
                  <a:gd name="connsiteX87" fmla="*/ 4338036 w 4338036"/>
                  <a:gd name="connsiteY87" fmla="*/ 470848 h 2518012"/>
                  <a:gd name="connsiteX88" fmla="*/ 4338036 w 4338036"/>
                  <a:gd name="connsiteY88" fmla="*/ 539087 h 2518012"/>
                  <a:gd name="connsiteX89" fmla="*/ 4303917 w 4338036"/>
                  <a:gd name="connsiteY89" fmla="*/ 539087 h 2518012"/>
                  <a:gd name="connsiteX90" fmla="*/ 4194735 w 4338036"/>
                  <a:gd name="connsiteY90" fmla="*/ 627797 h 2518012"/>
                  <a:gd name="connsiteX91" fmla="*/ 4269797 w 4338036"/>
                  <a:gd name="connsiteY91" fmla="*/ 777923 h 2518012"/>
                  <a:gd name="connsiteX92" fmla="*/ 4215206 w 4338036"/>
                  <a:gd name="connsiteY92" fmla="*/ 784746 h 2518012"/>
                  <a:gd name="connsiteX93" fmla="*/ 4160615 w 4338036"/>
                  <a:gd name="connsiteY93" fmla="*/ 723332 h 2518012"/>
                  <a:gd name="connsiteX94" fmla="*/ 4092376 w 4338036"/>
                  <a:gd name="connsiteY94" fmla="*/ 723332 h 2518012"/>
                  <a:gd name="connsiteX95" fmla="*/ 4030961 w 4338036"/>
                  <a:gd name="connsiteY95" fmla="*/ 730155 h 2518012"/>
                  <a:gd name="connsiteX96" fmla="*/ 3942251 w 4338036"/>
                  <a:gd name="connsiteY96" fmla="*/ 757451 h 2518012"/>
                  <a:gd name="connsiteX97" fmla="*/ 3894484 w 4338036"/>
                  <a:gd name="connsiteY97" fmla="*/ 812042 h 2518012"/>
                  <a:gd name="connsiteX98" fmla="*/ 3771654 w 4338036"/>
                  <a:gd name="connsiteY98" fmla="*/ 921224 h 2518012"/>
                  <a:gd name="connsiteX99" fmla="*/ 3648824 w 4338036"/>
                  <a:gd name="connsiteY99" fmla="*/ 975815 h 2518012"/>
                  <a:gd name="connsiteX100" fmla="*/ 3648824 w 4338036"/>
                  <a:gd name="connsiteY100" fmla="*/ 1016758 h 2518012"/>
                  <a:gd name="connsiteX101" fmla="*/ 3621529 w 4338036"/>
                  <a:gd name="connsiteY101" fmla="*/ 1071349 h 2518012"/>
                  <a:gd name="connsiteX102" fmla="*/ 3648824 w 4338036"/>
                  <a:gd name="connsiteY102" fmla="*/ 1139588 h 2518012"/>
                  <a:gd name="connsiteX103" fmla="*/ 3642000 w 4338036"/>
                  <a:gd name="connsiteY103" fmla="*/ 1207827 h 2518012"/>
                  <a:gd name="connsiteX104" fmla="*/ 3614705 w 4338036"/>
                  <a:gd name="connsiteY104" fmla="*/ 1228299 h 2518012"/>
                  <a:gd name="connsiteX105" fmla="*/ 3614705 w 4338036"/>
                  <a:gd name="connsiteY105" fmla="*/ 1228299 h 2518012"/>
                  <a:gd name="connsiteX106" fmla="*/ 3553290 w 4338036"/>
                  <a:gd name="connsiteY106" fmla="*/ 1351129 h 2518012"/>
                  <a:gd name="connsiteX107" fmla="*/ 3519170 w 4338036"/>
                  <a:gd name="connsiteY107" fmla="*/ 1378424 h 2518012"/>
                  <a:gd name="connsiteX108" fmla="*/ 3491875 w 4338036"/>
                  <a:gd name="connsiteY108" fmla="*/ 1426191 h 2518012"/>
                  <a:gd name="connsiteX109" fmla="*/ 3539642 w 4338036"/>
                  <a:gd name="connsiteY109" fmla="*/ 1521726 h 2518012"/>
                  <a:gd name="connsiteX110" fmla="*/ 3505523 w 4338036"/>
                  <a:gd name="connsiteY110" fmla="*/ 1583140 h 2518012"/>
                  <a:gd name="connsiteX111" fmla="*/ 3471403 w 4338036"/>
                  <a:gd name="connsiteY111" fmla="*/ 1637732 h 2518012"/>
                  <a:gd name="connsiteX112" fmla="*/ 3369045 w 4338036"/>
                  <a:gd name="connsiteY112" fmla="*/ 1862920 h 2518012"/>
                  <a:gd name="connsiteX113" fmla="*/ 3355397 w 4338036"/>
                  <a:gd name="connsiteY113" fmla="*/ 1876567 h 2518012"/>
                  <a:gd name="connsiteX114" fmla="*/ 3280335 w 4338036"/>
                  <a:gd name="connsiteY114" fmla="*/ 1883391 h 2518012"/>
                  <a:gd name="connsiteX115" fmla="*/ 3259863 w 4338036"/>
                  <a:gd name="connsiteY115" fmla="*/ 1849272 h 2518012"/>
                  <a:gd name="connsiteX116" fmla="*/ 3218920 w 4338036"/>
                  <a:gd name="connsiteY116" fmla="*/ 1849272 h 2518012"/>
                  <a:gd name="connsiteX117" fmla="*/ 3184800 w 4338036"/>
                  <a:gd name="connsiteY117" fmla="*/ 1849272 h 2518012"/>
                  <a:gd name="connsiteX118" fmla="*/ 3123385 w 4338036"/>
                  <a:gd name="connsiteY118" fmla="*/ 1835624 h 2518012"/>
                  <a:gd name="connsiteX119" fmla="*/ 3102914 w 4338036"/>
                  <a:gd name="connsiteY119" fmla="*/ 1835624 h 2518012"/>
                  <a:gd name="connsiteX120" fmla="*/ 3143857 w 4338036"/>
                  <a:gd name="connsiteY120" fmla="*/ 1951630 h 2518012"/>
                  <a:gd name="connsiteX121" fmla="*/ 3137033 w 4338036"/>
                  <a:gd name="connsiteY121" fmla="*/ 2013045 h 2518012"/>
                  <a:gd name="connsiteX122" fmla="*/ 3123385 w 4338036"/>
                  <a:gd name="connsiteY122" fmla="*/ 2094932 h 2518012"/>
                  <a:gd name="connsiteX123" fmla="*/ 3102914 w 4338036"/>
                  <a:gd name="connsiteY123" fmla="*/ 2149523 h 2518012"/>
                  <a:gd name="connsiteX124" fmla="*/ 3082442 w 4338036"/>
                  <a:gd name="connsiteY124" fmla="*/ 2169994 h 2518012"/>
                  <a:gd name="connsiteX125" fmla="*/ 3048323 w 4338036"/>
                  <a:gd name="connsiteY125" fmla="*/ 2149523 h 2518012"/>
                  <a:gd name="connsiteX126" fmla="*/ 3021027 w 4338036"/>
                  <a:gd name="connsiteY126" fmla="*/ 2217761 h 2518012"/>
                  <a:gd name="connsiteX127" fmla="*/ 3096090 w 4338036"/>
                  <a:gd name="connsiteY127" fmla="*/ 2361063 h 2518012"/>
                  <a:gd name="connsiteX128" fmla="*/ 3082442 w 4338036"/>
                  <a:gd name="connsiteY128" fmla="*/ 2415654 h 2518012"/>
                  <a:gd name="connsiteX129" fmla="*/ 3027851 w 4338036"/>
                  <a:gd name="connsiteY129" fmla="*/ 2422478 h 2518012"/>
                  <a:gd name="connsiteX130" fmla="*/ 3000555 w 4338036"/>
                  <a:gd name="connsiteY130" fmla="*/ 2456597 h 2518012"/>
                  <a:gd name="connsiteX131" fmla="*/ 2993732 w 4338036"/>
                  <a:gd name="connsiteY131" fmla="*/ 2518012 h 2518012"/>
                  <a:gd name="connsiteX132" fmla="*/ 2952788 w 4338036"/>
                  <a:gd name="connsiteY132" fmla="*/ 2449773 h 2518012"/>
                  <a:gd name="connsiteX133" fmla="*/ 2877726 w 4338036"/>
                  <a:gd name="connsiteY133" fmla="*/ 2470245 h 2518012"/>
                  <a:gd name="connsiteX134" fmla="*/ 2864078 w 4338036"/>
                  <a:gd name="connsiteY134" fmla="*/ 2483893 h 2518012"/>
                  <a:gd name="connsiteX135" fmla="*/ 2870902 w 4338036"/>
                  <a:gd name="connsiteY135" fmla="*/ 2442949 h 2518012"/>
                  <a:gd name="connsiteX136" fmla="*/ 2864078 w 4338036"/>
                  <a:gd name="connsiteY136" fmla="*/ 2422478 h 2518012"/>
                  <a:gd name="connsiteX137" fmla="*/ 2864078 w 4338036"/>
                  <a:gd name="connsiteY137" fmla="*/ 2381535 h 2518012"/>
                  <a:gd name="connsiteX138" fmla="*/ 2877726 w 4338036"/>
                  <a:gd name="connsiteY138" fmla="*/ 2326943 h 2518012"/>
                  <a:gd name="connsiteX139" fmla="*/ 2836782 w 4338036"/>
                  <a:gd name="connsiteY139" fmla="*/ 2279176 h 2518012"/>
                  <a:gd name="connsiteX140" fmla="*/ 2836782 w 4338036"/>
                  <a:gd name="connsiteY140" fmla="*/ 2231409 h 2518012"/>
                  <a:gd name="connsiteX141" fmla="*/ 2816311 w 4338036"/>
                  <a:gd name="connsiteY141" fmla="*/ 2190466 h 2518012"/>
                  <a:gd name="connsiteX142" fmla="*/ 2809487 w 4338036"/>
                  <a:gd name="connsiteY142" fmla="*/ 2149523 h 2518012"/>
                  <a:gd name="connsiteX143" fmla="*/ 2809487 w 4338036"/>
                  <a:gd name="connsiteY143" fmla="*/ 2115403 h 2518012"/>
                  <a:gd name="connsiteX144" fmla="*/ 2809487 w 4338036"/>
                  <a:gd name="connsiteY144" fmla="*/ 2094932 h 2518012"/>
                  <a:gd name="connsiteX145" fmla="*/ 2809487 w 4338036"/>
                  <a:gd name="connsiteY145" fmla="*/ 2067636 h 2518012"/>
                  <a:gd name="connsiteX146" fmla="*/ 2795839 w 4338036"/>
                  <a:gd name="connsiteY146" fmla="*/ 2019869 h 2518012"/>
                  <a:gd name="connsiteX147" fmla="*/ 2795839 w 4338036"/>
                  <a:gd name="connsiteY147" fmla="*/ 1985749 h 2518012"/>
                  <a:gd name="connsiteX148" fmla="*/ 2795839 w 4338036"/>
                  <a:gd name="connsiteY148" fmla="*/ 1944806 h 2518012"/>
                  <a:gd name="connsiteX149" fmla="*/ 2775367 w 4338036"/>
                  <a:gd name="connsiteY149" fmla="*/ 1910687 h 2518012"/>
                  <a:gd name="connsiteX150" fmla="*/ 2754896 w 4338036"/>
                  <a:gd name="connsiteY150" fmla="*/ 1924335 h 2518012"/>
                  <a:gd name="connsiteX151" fmla="*/ 2754896 w 4338036"/>
                  <a:gd name="connsiteY151" fmla="*/ 1951630 h 2518012"/>
                  <a:gd name="connsiteX152" fmla="*/ 2734424 w 4338036"/>
                  <a:gd name="connsiteY152" fmla="*/ 1958454 h 2518012"/>
                  <a:gd name="connsiteX153" fmla="*/ 2707129 w 4338036"/>
                  <a:gd name="connsiteY153" fmla="*/ 1924335 h 2518012"/>
                  <a:gd name="connsiteX154" fmla="*/ 2686657 w 4338036"/>
                  <a:gd name="connsiteY154" fmla="*/ 1910687 h 2518012"/>
                  <a:gd name="connsiteX155" fmla="*/ 2700305 w 4338036"/>
                  <a:gd name="connsiteY155" fmla="*/ 1978926 h 2518012"/>
                  <a:gd name="connsiteX156" fmla="*/ 2700305 w 4338036"/>
                  <a:gd name="connsiteY156" fmla="*/ 1978926 h 2518012"/>
                  <a:gd name="connsiteX157" fmla="*/ 2673009 w 4338036"/>
                  <a:gd name="connsiteY157" fmla="*/ 2026693 h 2518012"/>
                  <a:gd name="connsiteX158" fmla="*/ 2666185 w 4338036"/>
                  <a:gd name="connsiteY158" fmla="*/ 2026693 h 2518012"/>
                  <a:gd name="connsiteX159" fmla="*/ 2652537 w 4338036"/>
                  <a:gd name="connsiteY159" fmla="*/ 2060812 h 2518012"/>
                  <a:gd name="connsiteX160" fmla="*/ 2652537 w 4338036"/>
                  <a:gd name="connsiteY160" fmla="*/ 2108579 h 2518012"/>
                  <a:gd name="connsiteX161" fmla="*/ 2659361 w 4338036"/>
                  <a:gd name="connsiteY161" fmla="*/ 2156346 h 2518012"/>
                  <a:gd name="connsiteX162" fmla="*/ 2659361 w 4338036"/>
                  <a:gd name="connsiteY162" fmla="*/ 2156346 h 2518012"/>
                  <a:gd name="connsiteX163" fmla="*/ 2625242 w 4338036"/>
                  <a:gd name="connsiteY163" fmla="*/ 2176818 h 2518012"/>
                  <a:gd name="connsiteX164" fmla="*/ 2570651 w 4338036"/>
                  <a:gd name="connsiteY164" fmla="*/ 2163170 h 2518012"/>
                  <a:gd name="connsiteX165" fmla="*/ 2570651 w 4338036"/>
                  <a:gd name="connsiteY165" fmla="*/ 2122227 h 2518012"/>
                  <a:gd name="connsiteX166" fmla="*/ 2522884 w 4338036"/>
                  <a:gd name="connsiteY166" fmla="*/ 2081284 h 2518012"/>
                  <a:gd name="connsiteX167" fmla="*/ 2509236 w 4338036"/>
                  <a:gd name="connsiteY167" fmla="*/ 2081284 h 2518012"/>
                  <a:gd name="connsiteX168" fmla="*/ 2488764 w 4338036"/>
                  <a:gd name="connsiteY168" fmla="*/ 2142699 h 2518012"/>
                  <a:gd name="connsiteX169" fmla="*/ 2475117 w 4338036"/>
                  <a:gd name="connsiteY169" fmla="*/ 1985749 h 2518012"/>
                  <a:gd name="connsiteX170" fmla="*/ 2475117 w 4338036"/>
                  <a:gd name="connsiteY170" fmla="*/ 1931158 h 2518012"/>
                  <a:gd name="connsiteX171" fmla="*/ 2502412 w 4338036"/>
                  <a:gd name="connsiteY171" fmla="*/ 1862920 h 2518012"/>
                  <a:gd name="connsiteX172" fmla="*/ 2522884 w 4338036"/>
                  <a:gd name="connsiteY172" fmla="*/ 1808329 h 2518012"/>
                  <a:gd name="connsiteX173" fmla="*/ 2522884 w 4338036"/>
                  <a:gd name="connsiteY173" fmla="*/ 1787857 h 2518012"/>
                  <a:gd name="connsiteX174" fmla="*/ 2591123 w 4338036"/>
                  <a:gd name="connsiteY174" fmla="*/ 1787857 h 2518012"/>
                  <a:gd name="connsiteX175" fmla="*/ 2611594 w 4338036"/>
                  <a:gd name="connsiteY175" fmla="*/ 1787857 h 2518012"/>
                  <a:gd name="connsiteX176" fmla="*/ 2611594 w 4338036"/>
                  <a:gd name="connsiteY176" fmla="*/ 1787857 h 2518012"/>
                  <a:gd name="connsiteX177" fmla="*/ 2700305 w 4338036"/>
                  <a:gd name="connsiteY177" fmla="*/ 1760561 h 2518012"/>
                  <a:gd name="connsiteX178" fmla="*/ 2673009 w 4338036"/>
                  <a:gd name="connsiteY178" fmla="*/ 1705970 h 2518012"/>
                  <a:gd name="connsiteX179" fmla="*/ 2768543 w 4338036"/>
                  <a:gd name="connsiteY179" fmla="*/ 1692323 h 2518012"/>
                  <a:gd name="connsiteX180" fmla="*/ 2789015 w 4338036"/>
                  <a:gd name="connsiteY180" fmla="*/ 1617260 h 2518012"/>
                  <a:gd name="connsiteX181" fmla="*/ 2789015 w 4338036"/>
                  <a:gd name="connsiteY181" fmla="*/ 1542197 h 2518012"/>
                  <a:gd name="connsiteX182" fmla="*/ 2789015 w 4338036"/>
                  <a:gd name="connsiteY182" fmla="*/ 1521726 h 2518012"/>
                  <a:gd name="connsiteX183" fmla="*/ 2843606 w 4338036"/>
                  <a:gd name="connsiteY183" fmla="*/ 1535373 h 2518012"/>
                  <a:gd name="connsiteX184" fmla="*/ 2884549 w 4338036"/>
                  <a:gd name="connsiteY184" fmla="*/ 1508078 h 2518012"/>
                  <a:gd name="connsiteX185" fmla="*/ 2775367 w 4338036"/>
                  <a:gd name="connsiteY185" fmla="*/ 1453487 h 2518012"/>
                  <a:gd name="connsiteX186" fmla="*/ 2700305 w 4338036"/>
                  <a:gd name="connsiteY186" fmla="*/ 1426191 h 2518012"/>
                  <a:gd name="connsiteX187" fmla="*/ 2645714 w 4338036"/>
                  <a:gd name="connsiteY187" fmla="*/ 1439839 h 2518012"/>
                  <a:gd name="connsiteX188" fmla="*/ 2522884 w 4338036"/>
                  <a:gd name="connsiteY188" fmla="*/ 1460311 h 2518012"/>
                  <a:gd name="connsiteX189" fmla="*/ 2468293 w 4338036"/>
                  <a:gd name="connsiteY189" fmla="*/ 1426191 h 2518012"/>
                  <a:gd name="connsiteX190" fmla="*/ 2379582 w 4338036"/>
                  <a:gd name="connsiteY190" fmla="*/ 1460311 h 2518012"/>
                  <a:gd name="connsiteX191" fmla="*/ 2263576 w 4338036"/>
                  <a:gd name="connsiteY191" fmla="*/ 1460311 h 2518012"/>
                  <a:gd name="connsiteX192" fmla="*/ 2168042 w 4338036"/>
                  <a:gd name="connsiteY192" fmla="*/ 1446663 h 2518012"/>
                  <a:gd name="connsiteX193" fmla="*/ 2106627 w 4338036"/>
                  <a:gd name="connsiteY193" fmla="*/ 1405720 h 2518012"/>
                  <a:gd name="connsiteX194" fmla="*/ 2065684 w 4338036"/>
                  <a:gd name="connsiteY194" fmla="*/ 1398896 h 2518012"/>
                  <a:gd name="connsiteX195" fmla="*/ 2086155 w 4338036"/>
                  <a:gd name="connsiteY195" fmla="*/ 1310185 h 2518012"/>
                  <a:gd name="connsiteX196" fmla="*/ 2086155 w 4338036"/>
                  <a:gd name="connsiteY196" fmla="*/ 1262418 h 2518012"/>
                  <a:gd name="connsiteX197" fmla="*/ 2086155 w 4338036"/>
                  <a:gd name="connsiteY197" fmla="*/ 1221475 h 2518012"/>
                  <a:gd name="connsiteX198" fmla="*/ 2079332 w 4338036"/>
                  <a:gd name="connsiteY198" fmla="*/ 1166884 h 2518012"/>
                  <a:gd name="connsiteX199" fmla="*/ 2038388 w 4338036"/>
                  <a:gd name="connsiteY199" fmla="*/ 1132764 h 2518012"/>
                  <a:gd name="connsiteX200" fmla="*/ 2024740 w 4338036"/>
                  <a:gd name="connsiteY200" fmla="*/ 1112293 h 2518012"/>
                  <a:gd name="connsiteX201" fmla="*/ 2024740 w 4338036"/>
                  <a:gd name="connsiteY201" fmla="*/ 1098645 h 2518012"/>
                  <a:gd name="connsiteX202" fmla="*/ 2011093 w 4338036"/>
                  <a:gd name="connsiteY202" fmla="*/ 1098645 h 2518012"/>
                  <a:gd name="connsiteX203" fmla="*/ 2004269 w 4338036"/>
                  <a:gd name="connsiteY203" fmla="*/ 1166884 h 2518012"/>
                  <a:gd name="connsiteX204" fmla="*/ 1942854 w 4338036"/>
                  <a:gd name="connsiteY204" fmla="*/ 1166884 h 2518012"/>
                  <a:gd name="connsiteX205" fmla="*/ 1915558 w 4338036"/>
                  <a:gd name="connsiteY205" fmla="*/ 1166884 h 2518012"/>
                  <a:gd name="connsiteX206" fmla="*/ 1867791 w 4338036"/>
                  <a:gd name="connsiteY206" fmla="*/ 1139588 h 2518012"/>
                  <a:gd name="connsiteX207" fmla="*/ 1847320 w 4338036"/>
                  <a:gd name="connsiteY207" fmla="*/ 1112293 h 2518012"/>
                  <a:gd name="connsiteX208" fmla="*/ 1806376 w 4338036"/>
                  <a:gd name="connsiteY208" fmla="*/ 1078173 h 2518012"/>
                  <a:gd name="connsiteX209" fmla="*/ 1792729 w 4338036"/>
                  <a:gd name="connsiteY209" fmla="*/ 1023582 h 2518012"/>
                  <a:gd name="connsiteX210" fmla="*/ 1792729 w 4338036"/>
                  <a:gd name="connsiteY210" fmla="*/ 1071349 h 2518012"/>
                  <a:gd name="connsiteX211" fmla="*/ 1697194 w 4338036"/>
                  <a:gd name="connsiteY211" fmla="*/ 1078173 h 2518012"/>
                  <a:gd name="connsiteX212" fmla="*/ 1690370 w 4338036"/>
                  <a:gd name="connsiteY212" fmla="*/ 1050878 h 2518012"/>
                  <a:gd name="connsiteX213" fmla="*/ 1690370 w 4338036"/>
                  <a:gd name="connsiteY213" fmla="*/ 1030406 h 2518012"/>
                  <a:gd name="connsiteX214" fmla="*/ 1676723 w 4338036"/>
                  <a:gd name="connsiteY214" fmla="*/ 1009935 h 2518012"/>
                  <a:gd name="connsiteX215" fmla="*/ 1669899 w 4338036"/>
                  <a:gd name="connsiteY215" fmla="*/ 1003111 h 2518012"/>
                  <a:gd name="connsiteX216" fmla="*/ 1656251 w 4338036"/>
                  <a:gd name="connsiteY216" fmla="*/ 968991 h 2518012"/>
                  <a:gd name="connsiteX217" fmla="*/ 1656251 w 4338036"/>
                  <a:gd name="connsiteY217" fmla="*/ 968991 h 2518012"/>
                  <a:gd name="connsiteX218" fmla="*/ 1649427 w 4338036"/>
                  <a:gd name="connsiteY218" fmla="*/ 1037230 h 2518012"/>
                  <a:gd name="connsiteX219" fmla="*/ 1649427 w 4338036"/>
                  <a:gd name="connsiteY219" fmla="*/ 1037230 h 2518012"/>
                  <a:gd name="connsiteX220" fmla="*/ 1601660 w 4338036"/>
                  <a:gd name="connsiteY220" fmla="*/ 1105469 h 2518012"/>
                  <a:gd name="connsiteX221" fmla="*/ 1555718 w 4338036"/>
                  <a:gd name="connsiteY221" fmla="*/ 1188012 h 2518012"/>
                  <a:gd name="connsiteX222" fmla="*/ 1614396 w 4338036"/>
                  <a:gd name="connsiteY222" fmla="*/ 1254025 h 2518012"/>
                  <a:gd name="connsiteX223" fmla="*/ 1643735 w 4338036"/>
                  <a:gd name="connsiteY223" fmla="*/ 1301105 h 2518012"/>
                  <a:gd name="connsiteX224" fmla="*/ 1726862 w 4338036"/>
                  <a:gd name="connsiteY224" fmla="*/ 1345113 h 2518012"/>
                  <a:gd name="connsiteX225" fmla="*/ 1802655 w 4338036"/>
                  <a:gd name="connsiteY225" fmla="*/ 1389121 h 2518012"/>
                  <a:gd name="connsiteX226" fmla="*/ 1798835 w 4338036"/>
                  <a:gd name="connsiteY226" fmla="*/ 1433322 h 2518012"/>
                  <a:gd name="connsiteX227" fmla="*/ 1741531 w 4338036"/>
                  <a:gd name="connsiteY227" fmla="*/ 1462469 h 2518012"/>
                  <a:gd name="connsiteX228" fmla="*/ 1675519 w 4338036"/>
                  <a:gd name="connsiteY228" fmla="*/ 1506477 h 2518012"/>
                  <a:gd name="connsiteX229" fmla="*/ 1577721 w 4338036"/>
                  <a:gd name="connsiteY229" fmla="*/ 1526037 h 2518012"/>
                  <a:gd name="connsiteX230" fmla="*/ 1550827 w 4338036"/>
                  <a:gd name="connsiteY230" fmla="*/ 1574935 h 2518012"/>
                  <a:gd name="connsiteX231" fmla="*/ 1553273 w 4338036"/>
                  <a:gd name="connsiteY231" fmla="*/ 1623834 h 2518012"/>
                  <a:gd name="connsiteX232" fmla="*/ 3965 w 4338036"/>
                  <a:gd name="connsiteY232" fmla="*/ 1503146 h 2518012"/>
                  <a:gd name="connsiteX233" fmla="*/ 19479 w 4338036"/>
                  <a:gd name="connsiteY233" fmla="*/ 1444104 h 2518012"/>
                  <a:gd name="connsiteX0" fmla="*/ 14796 w 4333353"/>
                  <a:gd name="connsiteY0" fmla="*/ 1444104 h 2518012"/>
                  <a:gd name="connsiteX1" fmla="*/ 189 w 4333353"/>
                  <a:gd name="connsiteY1" fmla="*/ 764275 h 2518012"/>
                  <a:gd name="connsiteX2" fmla="*/ 184434 w 4333353"/>
                  <a:gd name="connsiteY2" fmla="*/ 730155 h 2518012"/>
                  <a:gd name="connsiteX3" fmla="*/ 232201 w 4333353"/>
                  <a:gd name="connsiteY3" fmla="*/ 689212 h 2518012"/>
                  <a:gd name="connsiteX4" fmla="*/ 320911 w 4333353"/>
                  <a:gd name="connsiteY4" fmla="*/ 689212 h 2518012"/>
                  <a:gd name="connsiteX5" fmla="*/ 341383 w 4333353"/>
                  <a:gd name="connsiteY5" fmla="*/ 661917 h 2518012"/>
                  <a:gd name="connsiteX6" fmla="*/ 423269 w 4333353"/>
                  <a:gd name="connsiteY6" fmla="*/ 709684 h 2518012"/>
                  <a:gd name="connsiteX7" fmla="*/ 498332 w 4333353"/>
                  <a:gd name="connsiteY7" fmla="*/ 716508 h 2518012"/>
                  <a:gd name="connsiteX8" fmla="*/ 498332 w 4333353"/>
                  <a:gd name="connsiteY8" fmla="*/ 812042 h 2518012"/>
                  <a:gd name="connsiteX9" fmla="*/ 580219 w 4333353"/>
                  <a:gd name="connsiteY9" fmla="*/ 832514 h 2518012"/>
                  <a:gd name="connsiteX10" fmla="*/ 627986 w 4333353"/>
                  <a:gd name="connsiteY10" fmla="*/ 893929 h 2518012"/>
                  <a:gd name="connsiteX11" fmla="*/ 689401 w 4333353"/>
                  <a:gd name="connsiteY11" fmla="*/ 948520 h 2518012"/>
                  <a:gd name="connsiteX12" fmla="*/ 743992 w 4333353"/>
                  <a:gd name="connsiteY12" fmla="*/ 907576 h 2518012"/>
                  <a:gd name="connsiteX13" fmla="*/ 778111 w 4333353"/>
                  <a:gd name="connsiteY13" fmla="*/ 887105 h 2518012"/>
                  <a:gd name="connsiteX14" fmla="*/ 819054 w 4333353"/>
                  <a:gd name="connsiteY14" fmla="*/ 907576 h 2518012"/>
                  <a:gd name="connsiteX15" fmla="*/ 819054 w 4333353"/>
                  <a:gd name="connsiteY15" fmla="*/ 955343 h 2518012"/>
                  <a:gd name="connsiteX16" fmla="*/ 819054 w 4333353"/>
                  <a:gd name="connsiteY16" fmla="*/ 955343 h 2518012"/>
                  <a:gd name="connsiteX17" fmla="*/ 894117 w 4333353"/>
                  <a:gd name="connsiteY17" fmla="*/ 955343 h 2518012"/>
                  <a:gd name="connsiteX18" fmla="*/ 969180 w 4333353"/>
                  <a:gd name="connsiteY18" fmla="*/ 962167 h 2518012"/>
                  <a:gd name="connsiteX19" fmla="*/ 1119305 w 4333353"/>
                  <a:gd name="connsiteY19" fmla="*/ 1030406 h 2518012"/>
                  <a:gd name="connsiteX20" fmla="*/ 1160249 w 4333353"/>
                  <a:gd name="connsiteY20" fmla="*/ 1044054 h 2518012"/>
                  <a:gd name="connsiteX21" fmla="*/ 1214840 w 4333353"/>
                  <a:gd name="connsiteY21" fmla="*/ 1016758 h 2518012"/>
                  <a:gd name="connsiteX22" fmla="*/ 1269431 w 4333353"/>
                  <a:gd name="connsiteY22" fmla="*/ 1064526 h 2518012"/>
                  <a:gd name="connsiteX23" fmla="*/ 1310374 w 4333353"/>
                  <a:gd name="connsiteY23" fmla="*/ 1044054 h 2518012"/>
                  <a:gd name="connsiteX24" fmla="*/ 1310374 w 4333353"/>
                  <a:gd name="connsiteY24" fmla="*/ 1044054 h 2518012"/>
                  <a:gd name="connsiteX25" fmla="*/ 1378613 w 4333353"/>
                  <a:gd name="connsiteY25" fmla="*/ 1044054 h 2518012"/>
                  <a:gd name="connsiteX26" fmla="*/ 1378613 w 4333353"/>
                  <a:gd name="connsiteY26" fmla="*/ 1044054 h 2518012"/>
                  <a:gd name="connsiteX27" fmla="*/ 1494619 w 4333353"/>
                  <a:gd name="connsiteY27" fmla="*/ 1044054 h 2518012"/>
                  <a:gd name="connsiteX28" fmla="*/ 1583329 w 4333353"/>
                  <a:gd name="connsiteY28" fmla="*/ 996287 h 2518012"/>
                  <a:gd name="connsiteX29" fmla="*/ 1562857 w 4333353"/>
                  <a:gd name="connsiteY29" fmla="*/ 893929 h 2518012"/>
                  <a:gd name="connsiteX30" fmla="*/ 1521914 w 4333353"/>
                  <a:gd name="connsiteY30" fmla="*/ 839338 h 2518012"/>
                  <a:gd name="connsiteX31" fmla="*/ 1487795 w 4333353"/>
                  <a:gd name="connsiteY31" fmla="*/ 777923 h 2518012"/>
                  <a:gd name="connsiteX32" fmla="*/ 1515090 w 4333353"/>
                  <a:gd name="connsiteY32" fmla="*/ 675564 h 2518012"/>
                  <a:gd name="connsiteX33" fmla="*/ 1562857 w 4333353"/>
                  <a:gd name="connsiteY33" fmla="*/ 559558 h 2518012"/>
                  <a:gd name="connsiteX34" fmla="*/ 1562857 w 4333353"/>
                  <a:gd name="connsiteY34" fmla="*/ 539087 h 2518012"/>
                  <a:gd name="connsiteX35" fmla="*/ 1562857 w 4333353"/>
                  <a:gd name="connsiteY35" fmla="*/ 525439 h 2518012"/>
                  <a:gd name="connsiteX36" fmla="*/ 1706159 w 4333353"/>
                  <a:gd name="connsiteY36" fmla="*/ 470848 h 2518012"/>
                  <a:gd name="connsiteX37" fmla="*/ 1753926 w 4333353"/>
                  <a:gd name="connsiteY37" fmla="*/ 511791 h 2518012"/>
                  <a:gd name="connsiteX38" fmla="*/ 1760750 w 4333353"/>
                  <a:gd name="connsiteY38" fmla="*/ 586854 h 2518012"/>
                  <a:gd name="connsiteX39" fmla="*/ 1760750 w 4333353"/>
                  <a:gd name="connsiteY39" fmla="*/ 661917 h 2518012"/>
                  <a:gd name="connsiteX40" fmla="*/ 1760750 w 4333353"/>
                  <a:gd name="connsiteY40" fmla="*/ 661917 h 2518012"/>
                  <a:gd name="connsiteX41" fmla="*/ 1781222 w 4333353"/>
                  <a:gd name="connsiteY41" fmla="*/ 736979 h 2518012"/>
                  <a:gd name="connsiteX42" fmla="*/ 1815341 w 4333353"/>
                  <a:gd name="connsiteY42" fmla="*/ 675564 h 2518012"/>
                  <a:gd name="connsiteX43" fmla="*/ 1849460 w 4333353"/>
                  <a:gd name="connsiteY43" fmla="*/ 634621 h 2518012"/>
                  <a:gd name="connsiteX44" fmla="*/ 1883580 w 4333353"/>
                  <a:gd name="connsiteY44" fmla="*/ 566382 h 2518012"/>
                  <a:gd name="connsiteX45" fmla="*/ 1931347 w 4333353"/>
                  <a:gd name="connsiteY45" fmla="*/ 504967 h 2518012"/>
                  <a:gd name="connsiteX46" fmla="*/ 1944995 w 4333353"/>
                  <a:gd name="connsiteY46" fmla="*/ 464024 h 2518012"/>
                  <a:gd name="connsiteX47" fmla="*/ 1979114 w 4333353"/>
                  <a:gd name="connsiteY47" fmla="*/ 443552 h 2518012"/>
                  <a:gd name="connsiteX48" fmla="*/ 2074649 w 4333353"/>
                  <a:gd name="connsiteY48" fmla="*/ 388961 h 2518012"/>
                  <a:gd name="connsiteX49" fmla="*/ 2217950 w 4333353"/>
                  <a:gd name="connsiteY49" fmla="*/ 429905 h 2518012"/>
                  <a:gd name="connsiteX50" fmla="*/ 2217950 w 4333353"/>
                  <a:gd name="connsiteY50" fmla="*/ 470848 h 2518012"/>
                  <a:gd name="connsiteX51" fmla="*/ 2265717 w 4333353"/>
                  <a:gd name="connsiteY51" fmla="*/ 491320 h 2518012"/>
                  <a:gd name="connsiteX52" fmla="*/ 2429490 w 4333353"/>
                  <a:gd name="connsiteY52" fmla="*/ 491320 h 2518012"/>
                  <a:gd name="connsiteX53" fmla="*/ 2484081 w 4333353"/>
                  <a:gd name="connsiteY53" fmla="*/ 464024 h 2518012"/>
                  <a:gd name="connsiteX54" fmla="*/ 2606911 w 4333353"/>
                  <a:gd name="connsiteY54" fmla="*/ 511791 h 2518012"/>
                  <a:gd name="connsiteX55" fmla="*/ 2606911 w 4333353"/>
                  <a:gd name="connsiteY55" fmla="*/ 566382 h 2518012"/>
                  <a:gd name="connsiteX56" fmla="*/ 2702446 w 4333353"/>
                  <a:gd name="connsiteY56" fmla="*/ 614149 h 2518012"/>
                  <a:gd name="connsiteX57" fmla="*/ 2824254 w 4333353"/>
                  <a:gd name="connsiteY57" fmla="*/ 556092 h 2518012"/>
                  <a:gd name="connsiteX58" fmla="*/ 2913986 w 4333353"/>
                  <a:gd name="connsiteY58" fmla="*/ 539087 h 2518012"/>
                  <a:gd name="connsiteX59" fmla="*/ 2927634 w 4333353"/>
                  <a:gd name="connsiteY59" fmla="*/ 470848 h 2518012"/>
                  <a:gd name="connsiteX60" fmla="*/ 2989049 w 4333353"/>
                  <a:gd name="connsiteY60" fmla="*/ 402609 h 2518012"/>
                  <a:gd name="connsiteX61" fmla="*/ 3077759 w 4333353"/>
                  <a:gd name="connsiteY61" fmla="*/ 368490 h 2518012"/>
                  <a:gd name="connsiteX62" fmla="*/ 3125526 w 4333353"/>
                  <a:gd name="connsiteY62" fmla="*/ 266132 h 2518012"/>
                  <a:gd name="connsiteX63" fmla="*/ 3234708 w 4333353"/>
                  <a:gd name="connsiteY63" fmla="*/ 266132 h 2518012"/>
                  <a:gd name="connsiteX64" fmla="*/ 3296123 w 4333353"/>
                  <a:gd name="connsiteY64" fmla="*/ 272955 h 2518012"/>
                  <a:gd name="connsiteX65" fmla="*/ 3391657 w 4333353"/>
                  <a:gd name="connsiteY65" fmla="*/ 156949 h 2518012"/>
                  <a:gd name="connsiteX66" fmla="*/ 3418953 w 4333353"/>
                  <a:gd name="connsiteY66" fmla="*/ 95535 h 2518012"/>
                  <a:gd name="connsiteX67" fmla="*/ 3466720 w 4333353"/>
                  <a:gd name="connsiteY67" fmla="*/ 81887 h 2518012"/>
                  <a:gd name="connsiteX68" fmla="*/ 3494016 w 4333353"/>
                  <a:gd name="connsiteY68" fmla="*/ 40943 h 2518012"/>
                  <a:gd name="connsiteX69" fmla="*/ 3534959 w 4333353"/>
                  <a:gd name="connsiteY69" fmla="*/ 88711 h 2518012"/>
                  <a:gd name="connsiteX70" fmla="*/ 3603198 w 4333353"/>
                  <a:gd name="connsiteY70" fmla="*/ 109182 h 2518012"/>
                  <a:gd name="connsiteX71" fmla="*/ 3719204 w 4333353"/>
                  <a:gd name="connsiteY71" fmla="*/ 136478 h 2518012"/>
                  <a:gd name="connsiteX72" fmla="*/ 3760147 w 4333353"/>
                  <a:gd name="connsiteY72" fmla="*/ 75063 h 2518012"/>
                  <a:gd name="connsiteX73" fmla="*/ 3930744 w 4333353"/>
                  <a:gd name="connsiteY73" fmla="*/ 0 h 2518012"/>
                  <a:gd name="connsiteX74" fmla="*/ 3985335 w 4333353"/>
                  <a:gd name="connsiteY74" fmla="*/ 68239 h 2518012"/>
                  <a:gd name="connsiteX75" fmla="*/ 3985335 w 4333353"/>
                  <a:gd name="connsiteY75" fmla="*/ 68239 h 2518012"/>
                  <a:gd name="connsiteX76" fmla="*/ 3978511 w 4333353"/>
                  <a:gd name="connsiteY76" fmla="*/ 122830 h 2518012"/>
                  <a:gd name="connsiteX77" fmla="*/ 3971687 w 4333353"/>
                  <a:gd name="connsiteY77" fmla="*/ 163773 h 2518012"/>
                  <a:gd name="connsiteX78" fmla="*/ 3971687 w 4333353"/>
                  <a:gd name="connsiteY78" fmla="*/ 177421 h 2518012"/>
                  <a:gd name="connsiteX79" fmla="*/ 4039926 w 4333353"/>
                  <a:gd name="connsiteY79" fmla="*/ 150126 h 2518012"/>
                  <a:gd name="connsiteX80" fmla="*/ 4108165 w 4333353"/>
                  <a:gd name="connsiteY80" fmla="*/ 252484 h 2518012"/>
                  <a:gd name="connsiteX81" fmla="*/ 4039926 w 4333353"/>
                  <a:gd name="connsiteY81" fmla="*/ 320723 h 2518012"/>
                  <a:gd name="connsiteX82" fmla="*/ 4012631 w 4333353"/>
                  <a:gd name="connsiteY82" fmla="*/ 368490 h 2518012"/>
                  <a:gd name="connsiteX83" fmla="*/ 4101341 w 4333353"/>
                  <a:gd name="connsiteY83" fmla="*/ 361666 h 2518012"/>
                  <a:gd name="connsiteX84" fmla="*/ 4196875 w 4333353"/>
                  <a:gd name="connsiteY84" fmla="*/ 388961 h 2518012"/>
                  <a:gd name="connsiteX85" fmla="*/ 4237819 w 4333353"/>
                  <a:gd name="connsiteY85" fmla="*/ 382138 h 2518012"/>
                  <a:gd name="connsiteX86" fmla="*/ 4319705 w 4333353"/>
                  <a:gd name="connsiteY86" fmla="*/ 409433 h 2518012"/>
                  <a:gd name="connsiteX87" fmla="*/ 4333353 w 4333353"/>
                  <a:gd name="connsiteY87" fmla="*/ 470848 h 2518012"/>
                  <a:gd name="connsiteX88" fmla="*/ 4333353 w 4333353"/>
                  <a:gd name="connsiteY88" fmla="*/ 539087 h 2518012"/>
                  <a:gd name="connsiteX89" fmla="*/ 4299234 w 4333353"/>
                  <a:gd name="connsiteY89" fmla="*/ 539087 h 2518012"/>
                  <a:gd name="connsiteX90" fmla="*/ 4190052 w 4333353"/>
                  <a:gd name="connsiteY90" fmla="*/ 627797 h 2518012"/>
                  <a:gd name="connsiteX91" fmla="*/ 4265114 w 4333353"/>
                  <a:gd name="connsiteY91" fmla="*/ 777923 h 2518012"/>
                  <a:gd name="connsiteX92" fmla="*/ 4210523 w 4333353"/>
                  <a:gd name="connsiteY92" fmla="*/ 784746 h 2518012"/>
                  <a:gd name="connsiteX93" fmla="*/ 4155932 w 4333353"/>
                  <a:gd name="connsiteY93" fmla="*/ 723332 h 2518012"/>
                  <a:gd name="connsiteX94" fmla="*/ 4087693 w 4333353"/>
                  <a:gd name="connsiteY94" fmla="*/ 723332 h 2518012"/>
                  <a:gd name="connsiteX95" fmla="*/ 4026278 w 4333353"/>
                  <a:gd name="connsiteY95" fmla="*/ 730155 h 2518012"/>
                  <a:gd name="connsiteX96" fmla="*/ 3937568 w 4333353"/>
                  <a:gd name="connsiteY96" fmla="*/ 757451 h 2518012"/>
                  <a:gd name="connsiteX97" fmla="*/ 3889801 w 4333353"/>
                  <a:gd name="connsiteY97" fmla="*/ 812042 h 2518012"/>
                  <a:gd name="connsiteX98" fmla="*/ 3766971 w 4333353"/>
                  <a:gd name="connsiteY98" fmla="*/ 921224 h 2518012"/>
                  <a:gd name="connsiteX99" fmla="*/ 3644141 w 4333353"/>
                  <a:gd name="connsiteY99" fmla="*/ 975815 h 2518012"/>
                  <a:gd name="connsiteX100" fmla="*/ 3644141 w 4333353"/>
                  <a:gd name="connsiteY100" fmla="*/ 1016758 h 2518012"/>
                  <a:gd name="connsiteX101" fmla="*/ 3616846 w 4333353"/>
                  <a:gd name="connsiteY101" fmla="*/ 1071349 h 2518012"/>
                  <a:gd name="connsiteX102" fmla="*/ 3644141 w 4333353"/>
                  <a:gd name="connsiteY102" fmla="*/ 1139588 h 2518012"/>
                  <a:gd name="connsiteX103" fmla="*/ 3637317 w 4333353"/>
                  <a:gd name="connsiteY103" fmla="*/ 1207827 h 2518012"/>
                  <a:gd name="connsiteX104" fmla="*/ 3610022 w 4333353"/>
                  <a:gd name="connsiteY104" fmla="*/ 1228299 h 2518012"/>
                  <a:gd name="connsiteX105" fmla="*/ 3610022 w 4333353"/>
                  <a:gd name="connsiteY105" fmla="*/ 1228299 h 2518012"/>
                  <a:gd name="connsiteX106" fmla="*/ 3548607 w 4333353"/>
                  <a:gd name="connsiteY106" fmla="*/ 1351129 h 2518012"/>
                  <a:gd name="connsiteX107" fmla="*/ 3514487 w 4333353"/>
                  <a:gd name="connsiteY107" fmla="*/ 1378424 h 2518012"/>
                  <a:gd name="connsiteX108" fmla="*/ 3487192 w 4333353"/>
                  <a:gd name="connsiteY108" fmla="*/ 1426191 h 2518012"/>
                  <a:gd name="connsiteX109" fmla="*/ 3534959 w 4333353"/>
                  <a:gd name="connsiteY109" fmla="*/ 1521726 h 2518012"/>
                  <a:gd name="connsiteX110" fmla="*/ 3500840 w 4333353"/>
                  <a:gd name="connsiteY110" fmla="*/ 1583140 h 2518012"/>
                  <a:gd name="connsiteX111" fmla="*/ 3466720 w 4333353"/>
                  <a:gd name="connsiteY111" fmla="*/ 1637732 h 2518012"/>
                  <a:gd name="connsiteX112" fmla="*/ 3364362 w 4333353"/>
                  <a:gd name="connsiteY112" fmla="*/ 1862920 h 2518012"/>
                  <a:gd name="connsiteX113" fmla="*/ 3350714 w 4333353"/>
                  <a:gd name="connsiteY113" fmla="*/ 1876567 h 2518012"/>
                  <a:gd name="connsiteX114" fmla="*/ 3275652 w 4333353"/>
                  <a:gd name="connsiteY114" fmla="*/ 1883391 h 2518012"/>
                  <a:gd name="connsiteX115" fmla="*/ 3255180 w 4333353"/>
                  <a:gd name="connsiteY115" fmla="*/ 1849272 h 2518012"/>
                  <a:gd name="connsiteX116" fmla="*/ 3214237 w 4333353"/>
                  <a:gd name="connsiteY116" fmla="*/ 1849272 h 2518012"/>
                  <a:gd name="connsiteX117" fmla="*/ 3180117 w 4333353"/>
                  <a:gd name="connsiteY117" fmla="*/ 1849272 h 2518012"/>
                  <a:gd name="connsiteX118" fmla="*/ 3118702 w 4333353"/>
                  <a:gd name="connsiteY118" fmla="*/ 1835624 h 2518012"/>
                  <a:gd name="connsiteX119" fmla="*/ 3098231 w 4333353"/>
                  <a:gd name="connsiteY119" fmla="*/ 1835624 h 2518012"/>
                  <a:gd name="connsiteX120" fmla="*/ 3139174 w 4333353"/>
                  <a:gd name="connsiteY120" fmla="*/ 1951630 h 2518012"/>
                  <a:gd name="connsiteX121" fmla="*/ 3132350 w 4333353"/>
                  <a:gd name="connsiteY121" fmla="*/ 2013045 h 2518012"/>
                  <a:gd name="connsiteX122" fmla="*/ 3118702 w 4333353"/>
                  <a:gd name="connsiteY122" fmla="*/ 2094932 h 2518012"/>
                  <a:gd name="connsiteX123" fmla="*/ 3098231 w 4333353"/>
                  <a:gd name="connsiteY123" fmla="*/ 2149523 h 2518012"/>
                  <a:gd name="connsiteX124" fmla="*/ 3077759 w 4333353"/>
                  <a:gd name="connsiteY124" fmla="*/ 2169994 h 2518012"/>
                  <a:gd name="connsiteX125" fmla="*/ 3043640 w 4333353"/>
                  <a:gd name="connsiteY125" fmla="*/ 2149523 h 2518012"/>
                  <a:gd name="connsiteX126" fmla="*/ 3016344 w 4333353"/>
                  <a:gd name="connsiteY126" fmla="*/ 2217761 h 2518012"/>
                  <a:gd name="connsiteX127" fmla="*/ 3091407 w 4333353"/>
                  <a:gd name="connsiteY127" fmla="*/ 2361063 h 2518012"/>
                  <a:gd name="connsiteX128" fmla="*/ 3077759 w 4333353"/>
                  <a:gd name="connsiteY128" fmla="*/ 2415654 h 2518012"/>
                  <a:gd name="connsiteX129" fmla="*/ 3023168 w 4333353"/>
                  <a:gd name="connsiteY129" fmla="*/ 2422478 h 2518012"/>
                  <a:gd name="connsiteX130" fmla="*/ 2995872 w 4333353"/>
                  <a:gd name="connsiteY130" fmla="*/ 2456597 h 2518012"/>
                  <a:gd name="connsiteX131" fmla="*/ 2989049 w 4333353"/>
                  <a:gd name="connsiteY131" fmla="*/ 2518012 h 2518012"/>
                  <a:gd name="connsiteX132" fmla="*/ 2948105 w 4333353"/>
                  <a:gd name="connsiteY132" fmla="*/ 2449773 h 2518012"/>
                  <a:gd name="connsiteX133" fmla="*/ 2873043 w 4333353"/>
                  <a:gd name="connsiteY133" fmla="*/ 2470245 h 2518012"/>
                  <a:gd name="connsiteX134" fmla="*/ 2859395 w 4333353"/>
                  <a:gd name="connsiteY134" fmla="*/ 2483893 h 2518012"/>
                  <a:gd name="connsiteX135" fmla="*/ 2866219 w 4333353"/>
                  <a:gd name="connsiteY135" fmla="*/ 2442949 h 2518012"/>
                  <a:gd name="connsiteX136" fmla="*/ 2859395 w 4333353"/>
                  <a:gd name="connsiteY136" fmla="*/ 2422478 h 2518012"/>
                  <a:gd name="connsiteX137" fmla="*/ 2859395 w 4333353"/>
                  <a:gd name="connsiteY137" fmla="*/ 2381535 h 2518012"/>
                  <a:gd name="connsiteX138" fmla="*/ 2873043 w 4333353"/>
                  <a:gd name="connsiteY138" fmla="*/ 2326943 h 2518012"/>
                  <a:gd name="connsiteX139" fmla="*/ 2832099 w 4333353"/>
                  <a:gd name="connsiteY139" fmla="*/ 2279176 h 2518012"/>
                  <a:gd name="connsiteX140" fmla="*/ 2832099 w 4333353"/>
                  <a:gd name="connsiteY140" fmla="*/ 2231409 h 2518012"/>
                  <a:gd name="connsiteX141" fmla="*/ 2811628 w 4333353"/>
                  <a:gd name="connsiteY141" fmla="*/ 2190466 h 2518012"/>
                  <a:gd name="connsiteX142" fmla="*/ 2804804 w 4333353"/>
                  <a:gd name="connsiteY142" fmla="*/ 2149523 h 2518012"/>
                  <a:gd name="connsiteX143" fmla="*/ 2804804 w 4333353"/>
                  <a:gd name="connsiteY143" fmla="*/ 2115403 h 2518012"/>
                  <a:gd name="connsiteX144" fmla="*/ 2804804 w 4333353"/>
                  <a:gd name="connsiteY144" fmla="*/ 2094932 h 2518012"/>
                  <a:gd name="connsiteX145" fmla="*/ 2804804 w 4333353"/>
                  <a:gd name="connsiteY145" fmla="*/ 2067636 h 2518012"/>
                  <a:gd name="connsiteX146" fmla="*/ 2791156 w 4333353"/>
                  <a:gd name="connsiteY146" fmla="*/ 2019869 h 2518012"/>
                  <a:gd name="connsiteX147" fmla="*/ 2791156 w 4333353"/>
                  <a:gd name="connsiteY147" fmla="*/ 1985749 h 2518012"/>
                  <a:gd name="connsiteX148" fmla="*/ 2791156 w 4333353"/>
                  <a:gd name="connsiteY148" fmla="*/ 1944806 h 2518012"/>
                  <a:gd name="connsiteX149" fmla="*/ 2770684 w 4333353"/>
                  <a:gd name="connsiteY149" fmla="*/ 1910687 h 2518012"/>
                  <a:gd name="connsiteX150" fmla="*/ 2750213 w 4333353"/>
                  <a:gd name="connsiteY150" fmla="*/ 1924335 h 2518012"/>
                  <a:gd name="connsiteX151" fmla="*/ 2750213 w 4333353"/>
                  <a:gd name="connsiteY151" fmla="*/ 1951630 h 2518012"/>
                  <a:gd name="connsiteX152" fmla="*/ 2729741 w 4333353"/>
                  <a:gd name="connsiteY152" fmla="*/ 1958454 h 2518012"/>
                  <a:gd name="connsiteX153" fmla="*/ 2702446 w 4333353"/>
                  <a:gd name="connsiteY153" fmla="*/ 1924335 h 2518012"/>
                  <a:gd name="connsiteX154" fmla="*/ 2681974 w 4333353"/>
                  <a:gd name="connsiteY154" fmla="*/ 1910687 h 2518012"/>
                  <a:gd name="connsiteX155" fmla="*/ 2695622 w 4333353"/>
                  <a:gd name="connsiteY155" fmla="*/ 1978926 h 2518012"/>
                  <a:gd name="connsiteX156" fmla="*/ 2695622 w 4333353"/>
                  <a:gd name="connsiteY156" fmla="*/ 1978926 h 2518012"/>
                  <a:gd name="connsiteX157" fmla="*/ 2668326 w 4333353"/>
                  <a:gd name="connsiteY157" fmla="*/ 2026693 h 2518012"/>
                  <a:gd name="connsiteX158" fmla="*/ 2661502 w 4333353"/>
                  <a:gd name="connsiteY158" fmla="*/ 2026693 h 2518012"/>
                  <a:gd name="connsiteX159" fmla="*/ 2647854 w 4333353"/>
                  <a:gd name="connsiteY159" fmla="*/ 2060812 h 2518012"/>
                  <a:gd name="connsiteX160" fmla="*/ 2647854 w 4333353"/>
                  <a:gd name="connsiteY160" fmla="*/ 2108579 h 2518012"/>
                  <a:gd name="connsiteX161" fmla="*/ 2654678 w 4333353"/>
                  <a:gd name="connsiteY161" fmla="*/ 2156346 h 2518012"/>
                  <a:gd name="connsiteX162" fmla="*/ 2654678 w 4333353"/>
                  <a:gd name="connsiteY162" fmla="*/ 2156346 h 2518012"/>
                  <a:gd name="connsiteX163" fmla="*/ 2620559 w 4333353"/>
                  <a:gd name="connsiteY163" fmla="*/ 2176818 h 2518012"/>
                  <a:gd name="connsiteX164" fmla="*/ 2565968 w 4333353"/>
                  <a:gd name="connsiteY164" fmla="*/ 2163170 h 2518012"/>
                  <a:gd name="connsiteX165" fmla="*/ 2565968 w 4333353"/>
                  <a:gd name="connsiteY165" fmla="*/ 2122227 h 2518012"/>
                  <a:gd name="connsiteX166" fmla="*/ 2518201 w 4333353"/>
                  <a:gd name="connsiteY166" fmla="*/ 2081284 h 2518012"/>
                  <a:gd name="connsiteX167" fmla="*/ 2504553 w 4333353"/>
                  <a:gd name="connsiteY167" fmla="*/ 2081284 h 2518012"/>
                  <a:gd name="connsiteX168" fmla="*/ 2484081 w 4333353"/>
                  <a:gd name="connsiteY168" fmla="*/ 2142699 h 2518012"/>
                  <a:gd name="connsiteX169" fmla="*/ 2470434 w 4333353"/>
                  <a:gd name="connsiteY169" fmla="*/ 1985749 h 2518012"/>
                  <a:gd name="connsiteX170" fmla="*/ 2470434 w 4333353"/>
                  <a:gd name="connsiteY170" fmla="*/ 1931158 h 2518012"/>
                  <a:gd name="connsiteX171" fmla="*/ 2497729 w 4333353"/>
                  <a:gd name="connsiteY171" fmla="*/ 1862920 h 2518012"/>
                  <a:gd name="connsiteX172" fmla="*/ 2518201 w 4333353"/>
                  <a:gd name="connsiteY172" fmla="*/ 1808329 h 2518012"/>
                  <a:gd name="connsiteX173" fmla="*/ 2518201 w 4333353"/>
                  <a:gd name="connsiteY173" fmla="*/ 1787857 h 2518012"/>
                  <a:gd name="connsiteX174" fmla="*/ 2586440 w 4333353"/>
                  <a:gd name="connsiteY174" fmla="*/ 1787857 h 2518012"/>
                  <a:gd name="connsiteX175" fmla="*/ 2606911 w 4333353"/>
                  <a:gd name="connsiteY175" fmla="*/ 1787857 h 2518012"/>
                  <a:gd name="connsiteX176" fmla="*/ 2606911 w 4333353"/>
                  <a:gd name="connsiteY176" fmla="*/ 1787857 h 2518012"/>
                  <a:gd name="connsiteX177" fmla="*/ 2695622 w 4333353"/>
                  <a:gd name="connsiteY177" fmla="*/ 1760561 h 2518012"/>
                  <a:gd name="connsiteX178" fmla="*/ 2668326 w 4333353"/>
                  <a:gd name="connsiteY178" fmla="*/ 1705970 h 2518012"/>
                  <a:gd name="connsiteX179" fmla="*/ 2763860 w 4333353"/>
                  <a:gd name="connsiteY179" fmla="*/ 1692323 h 2518012"/>
                  <a:gd name="connsiteX180" fmla="*/ 2784332 w 4333353"/>
                  <a:gd name="connsiteY180" fmla="*/ 1617260 h 2518012"/>
                  <a:gd name="connsiteX181" fmla="*/ 2784332 w 4333353"/>
                  <a:gd name="connsiteY181" fmla="*/ 1542197 h 2518012"/>
                  <a:gd name="connsiteX182" fmla="*/ 2784332 w 4333353"/>
                  <a:gd name="connsiteY182" fmla="*/ 1521726 h 2518012"/>
                  <a:gd name="connsiteX183" fmla="*/ 2838923 w 4333353"/>
                  <a:gd name="connsiteY183" fmla="*/ 1535373 h 2518012"/>
                  <a:gd name="connsiteX184" fmla="*/ 2879866 w 4333353"/>
                  <a:gd name="connsiteY184" fmla="*/ 1508078 h 2518012"/>
                  <a:gd name="connsiteX185" fmla="*/ 2770684 w 4333353"/>
                  <a:gd name="connsiteY185" fmla="*/ 1453487 h 2518012"/>
                  <a:gd name="connsiteX186" fmla="*/ 2695622 w 4333353"/>
                  <a:gd name="connsiteY186" fmla="*/ 1426191 h 2518012"/>
                  <a:gd name="connsiteX187" fmla="*/ 2641031 w 4333353"/>
                  <a:gd name="connsiteY187" fmla="*/ 1439839 h 2518012"/>
                  <a:gd name="connsiteX188" fmla="*/ 2518201 w 4333353"/>
                  <a:gd name="connsiteY188" fmla="*/ 1460311 h 2518012"/>
                  <a:gd name="connsiteX189" fmla="*/ 2463610 w 4333353"/>
                  <a:gd name="connsiteY189" fmla="*/ 1426191 h 2518012"/>
                  <a:gd name="connsiteX190" fmla="*/ 2374899 w 4333353"/>
                  <a:gd name="connsiteY190" fmla="*/ 1460311 h 2518012"/>
                  <a:gd name="connsiteX191" fmla="*/ 2258893 w 4333353"/>
                  <a:gd name="connsiteY191" fmla="*/ 1460311 h 2518012"/>
                  <a:gd name="connsiteX192" fmla="*/ 2163359 w 4333353"/>
                  <a:gd name="connsiteY192" fmla="*/ 1446663 h 2518012"/>
                  <a:gd name="connsiteX193" fmla="*/ 2101944 w 4333353"/>
                  <a:gd name="connsiteY193" fmla="*/ 1405720 h 2518012"/>
                  <a:gd name="connsiteX194" fmla="*/ 2061001 w 4333353"/>
                  <a:gd name="connsiteY194" fmla="*/ 1398896 h 2518012"/>
                  <a:gd name="connsiteX195" fmla="*/ 2081472 w 4333353"/>
                  <a:gd name="connsiteY195" fmla="*/ 1310185 h 2518012"/>
                  <a:gd name="connsiteX196" fmla="*/ 2081472 w 4333353"/>
                  <a:gd name="connsiteY196" fmla="*/ 1262418 h 2518012"/>
                  <a:gd name="connsiteX197" fmla="*/ 2081472 w 4333353"/>
                  <a:gd name="connsiteY197" fmla="*/ 1221475 h 2518012"/>
                  <a:gd name="connsiteX198" fmla="*/ 2074649 w 4333353"/>
                  <a:gd name="connsiteY198" fmla="*/ 1166884 h 2518012"/>
                  <a:gd name="connsiteX199" fmla="*/ 2033705 w 4333353"/>
                  <a:gd name="connsiteY199" fmla="*/ 1132764 h 2518012"/>
                  <a:gd name="connsiteX200" fmla="*/ 2020057 w 4333353"/>
                  <a:gd name="connsiteY200" fmla="*/ 1112293 h 2518012"/>
                  <a:gd name="connsiteX201" fmla="*/ 2020057 w 4333353"/>
                  <a:gd name="connsiteY201" fmla="*/ 1098645 h 2518012"/>
                  <a:gd name="connsiteX202" fmla="*/ 2006410 w 4333353"/>
                  <a:gd name="connsiteY202" fmla="*/ 1098645 h 2518012"/>
                  <a:gd name="connsiteX203" fmla="*/ 1999586 w 4333353"/>
                  <a:gd name="connsiteY203" fmla="*/ 1166884 h 2518012"/>
                  <a:gd name="connsiteX204" fmla="*/ 1938171 w 4333353"/>
                  <a:gd name="connsiteY204" fmla="*/ 1166884 h 2518012"/>
                  <a:gd name="connsiteX205" fmla="*/ 1910875 w 4333353"/>
                  <a:gd name="connsiteY205" fmla="*/ 1166884 h 2518012"/>
                  <a:gd name="connsiteX206" fmla="*/ 1863108 w 4333353"/>
                  <a:gd name="connsiteY206" fmla="*/ 1139588 h 2518012"/>
                  <a:gd name="connsiteX207" fmla="*/ 1842637 w 4333353"/>
                  <a:gd name="connsiteY207" fmla="*/ 1112293 h 2518012"/>
                  <a:gd name="connsiteX208" fmla="*/ 1801693 w 4333353"/>
                  <a:gd name="connsiteY208" fmla="*/ 1078173 h 2518012"/>
                  <a:gd name="connsiteX209" fmla="*/ 1788046 w 4333353"/>
                  <a:gd name="connsiteY209" fmla="*/ 1023582 h 2518012"/>
                  <a:gd name="connsiteX210" fmla="*/ 1788046 w 4333353"/>
                  <a:gd name="connsiteY210" fmla="*/ 1071349 h 2518012"/>
                  <a:gd name="connsiteX211" fmla="*/ 1692511 w 4333353"/>
                  <a:gd name="connsiteY211" fmla="*/ 1078173 h 2518012"/>
                  <a:gd name="connsiteX212" fmla="*/ 1685687 w 4333353"/>
                  <a:gd name="connsiteY212" fmla="*/ 1050878 h 2518012"/>
                  <a:gd name="connsiteX213" fmla="*/ 1685687 w 4333353"/>
                  <a:gd name="connsiteY213" fmla="*/ 1030406 h 2518012"/>
                  <a:gd name="connsiteX214" fmla="*/ 1672040 w 4333353"/>
                  <a:gd name="connsiteY214" fmla="*/ 1009935 h 2518012"/>
                  <a:gd name="connsiteX215" fmla="*/ 1665216 w 4333353"/>
                  <a:gd name="connsiteY215" fmla="*/ 1003111 h 2518012"/>
                  <a:gd name="connsiteX216" fmla="*/ 1651568 w 4333353"/>
                  <a:gd name="connsiteY216" fmla="*/ 968991 h 2518012"/>
                  <a:gd name="connsiteX217" fmla="*/ 1651568 w 4333353"/>
                  <a:gd name="connsiteY217" fmla="*/ 968991 h 2518012"/>
                  <a:gd name="connsiteX218" fmla="*/ 1644744 w 4333353"/>
                  <a:gd name="connsiteY218" fmla="*/ 1037230 h 2518012"/>
                  <a:gd name="connsiteX219" fmla="*/ 1644744 w 4333353"/>
                  <a:gd name="connsiteY219" fmla="*/ 1037230 h 2518012"/>
                  <a:gd name="connsiteX220" fmla="*/ 1596977 w 4333353"/>
                  <a:gd name="connsiteY220" fmla="*/ 1105469 h 2518012"/>
                  <a:gd name="connsiteX221" fmla="*/ 1551035 w 4333353"/>
                  <a:gd name="connsiteY221" fmla="*/ 1188012 h 2518012"/>
                  <a:gd name="connsiteX222" fmla="*/ 1609713 w 4333353"/>
                  <a:gd name="connsiteY222" fmla="*/ 1254025 h 2518012"/>
                  <a:gd name="connsiteX223" fmla="*/ 1639052 w 4333353"/>
                  <a:gd name="connsiteY223" fmla="*/ 1301105 h 2518012"/>
                  <a:gd name="connsiteX224" fmla="*/ 1722179 w 4333353"/>
                  <a:gd name="connsiteY224" fmla="*/ 1345113 h 2518012"/>
                  <a:gd name="connsiteX225" fmla="*/ 1797972 w 4333353"/>
                  <a:gd name="connsiteY225" fmla="*/ 1389121 h 2518012"/>
                  <a:gd name="connsiteX226" fmla="*/ 1794152 w 4333353"/>
                  <a:gd name="connsiteY226" fmla="*/ 1433322 h 2518012"/>
                  <a:gd name="connsiteX227" fmla="*/ 1736848 w 4333353"/>
                  <a:gd name="connsiteY227" fmla="*/ 1462469 h 2518012"/>
                  <a:gd name="connsiteX228" fmla="*/ 1670836 w 4333353"/>
                  <a:gd name="connsiteY228" fmla="*/ 1506477 h 2518012"/>
                  <a:gd name="connsiteX229" fmla="*/ 1573038 w 4333353"/>
                  <a:gd name="connsiteY229" fmla="*/ 1526037 h 2518012"/>
                  <a:gd name="connsiteX230" fmla="*/ 1546144 w 4333353"/>
                  <a:gd name="connsiteY230" fmla="*/ 1574935 h 2518012"/>
                  <a:gd name="connsiteX231" fmla="*/ 1548590 w 4333353"/>
                  <a:gd name="connsiteY231" fmla="*/ 1623834 h 2518012"/>
                  <a:gd name="connsiteX232" fmla="*/ 73101 w 4333353"/>
                  <a:gd name="connsiteY232" fmla="*/ 1507909 h 2518012"/>
                  <a:gd name="connsiteX233" fmla="*/ 14796 w 4333353"/>
                  <a:gd name="connsiteY233" fmla="*/ 1444104 h 2518012"/>
                  <a:gd name="connsiteX0" fmla="*/ 5432 w 4333514"/>
                  <a:gd name="connsiteY0" fmla="*/ 1420291 h 2518012"/>
                  <a:gd name="connsiteX1" fmla="*/ 350 w 4333514"/>
                  <a:gd name="connsiteY1" fmla="*/ 764275 h 2518012"/>
                  <a:gd name="connsiteX2" fmla="*/ 184595 w 4333514"/>
                  <a:gd name="connsiteY2" fmla="*/ 730155 h 2518012"/>
                  <a:gd name="connsiteX3" fmla="*/ 232362 w 4333514"/>
                  <a:gd name="connsiteY3" fmla="*/ 689212 h 2518012"/>
                  <a:gd name="connsiteX4" fmla="*/ 321072 w 4333514"/>
                  <a:gd name="connsiteY4" fmla="*/ 689212 h 2518012"/>
                  <a:gd name="connsiteX5" fmla="*/ 341544 w 4333514"/>
                  <a:gd name="connsiteY5" fmla="*/ 661917 h 2518012"/>
                  <a:gd name="connsiteX6" fmla="*/ 423430 w 4333514"/>
                  <a:gd name="connsiteY6" fmla="*/ 709684 h 2518012"/>
                  <a:gd name="connsiteX7" fmla="*/ 498493 w 4333514"/>
                  <a:gd name="connsiteY7" fmla="*/ 716508 h 2518012"/>
                  <a:gd name="connsiteX8" fmla="*/ 498493 w 4333514"/>
                  <a:gd name="connsiteY8" fmla="*/ 812042 h 2518012"/>
                  <a:gd name="connsiteX9" fmla="*/ 580380 w 4333514"/>
                  <a:gd name="connsiteY9" fmla="*/ 832514 h 2518012"/>
                  <a:gd name="connsiteX10" fmla="*/ 628147 w 4333514"/>
                  <a:gd name="connsiteY10" fmla="*/ 893929 h 2518012"/>
                  <a:gd name="connsiteX11" fmla="*/ 689562 w 4333514"/>
                  <a:gd name="connsiteY11" fmla="*/ 948520 h 2518012"/>
                  <a:gd name="connsiteX12" fmla="*/ 744153 w 4333514"/>
                  <a:gd name="connsiteY12" fmla="*/ 907576 h 2518012"/>
                  <a:gd name="connsiteX13" fmla="*/ 778272 w 4333514"/>
                  <a:gd name="connsiteY13" fmla="*/ 887105 h 2518012"/>
                  <a:gd name="connsiteX14" fmla="*/ 819215 w 4333514"/>
                  <a:gd name="connsiteY14" fmla="*/ 907576 h 2518012"/>
                  <a:gd name="connsiteX15" fmla="*/ 819215 w 4333514"/>
                  <a:gd name="connsiteY15" fmla="*/ 955343 h 2518012"/>
                  <a:gd name="connsiteX16" fmla="*/ 819215 w 4333514"/>
                  <a:gd name="connsiteY16" fmla="*/ 955343 h 2518012"/>
                  <a:gd name="connsiteX17" fmla="*/ 894278 w 4333514"/>
                  <a:gd name="connsiteY17" fmla="*/ 955343 h 2518012"/>
                  <a:gd name="connsiteX18" fmla="*/ 969341 w 4333514"/>
                  <a:gd name="connsiteY18" fmla="*/ 962167 h 2518012"/>
                  <a:gd name="connsiteX19" fmla="*/ 1119466 w 4333514"/>
                  <a:gd name="connsiteY19" fmla="*/ 1030406 h 2518012"/>
                  <a:gd name="connsiteX20" fmla="*/ 1160410 w 4333514"/>
                  <a:gd name="connsiteY20" fmla="*/ 1044054 h 2518012"/>
                  <a:gd name="connsiteX21" fmla="*/ 1215001 w 4333514"/>
                  <a:gd name="connsiteY21" fmla="*/ 1016758 h 2518012"/>
                  <a:gd name="connsiteX22" fmla="*/ 1269592 w 4333514"/>
                  <a:gd name="connsiteY22" fmla="*/ 1064526 h 2518012"/>
                  <a:gd name="connsiteX23" fmla="*/ 1310535 w 4333514"/>
                  <a:gd name="connsiteY23" fmla="*/ 1044054 h 2518012"/>
                  <a:gd name="connsiteX24" fmla="*/ 1310535 w 4333514"/>
                  <a:gd name="connsiteY24" fmla="*/ 1044054 h 2518012"/>
                  <a:gd name="connsiteX25" fmla="*/ 1378774 w 4333514"/>
                  <a:gd name="connsiteY25" fmla="*/ 1044054 h 2518012"/>
                  <a:gd name="connsiteX26" fmla="*/ 1378774 w 4333514"/>
                  <a:gd name="connsiteY26" fmla="*/ 1044054 h 2518012"/>
                  <a:gd name="connsiteX27" fmla="*/ 1494780 w 4333514"/>
                  <a:gd name="connsiteY27" fmla="*/ 1044054 h 2518012"/>
                  <a:gd name="connsiteX28" fmla="*/ 1583490 w 4333514"/>
                  <a:gd name="connsiteY28" fmla="*/ 996287 h 2518012"/>
                  <a:gd name="connsiteX29" fmla="*/ 1563018 w 4333514"/>
                  <a:gd name="connsiteY29" fmla="*/ 893929 h 2518012"/>
                  <a:gd name="connsiteX30" fmla="*/ 1522075 w 4333514"/>
                  <a:gd name="connsiteY30" fmla="*/ 839338 h 2518012"/>
                  <a:gd name="connsiteX31" fmla="*/ 1487956 w 4333514"/>
                  <a:gd name="connsiteY31" fmla="*/ 777923 h 2518012"/>
                  <a:gd name="connsiteX32" fmla="*/ 1515251 w 4333514"/>
                  <a:gd name="connsiteY32" fmla="*/ 675564 h 2518012"/>
                  <a:gd name="connsiteX33" fmla="*/ 1563018 w 4333514"/>
                  <a:gd name="connsiteY33" fmla="*/ 559558 h 2518012"/>
                  <a:gd name="connsiteX34" fmla="*/ 1563018 w 4333514"/>
                  <a:gd name="connsiteY34" fmla="*/ 539087 h 2518012"/>
                  <a:gd name="connsiteX35" fmla="*/ 1563018 w 4333514"/>
                  <a:gd name="connsiteY35" fmla="*/ 525439 h 2518012"/>
                  <a:gd name="connsiteX36" fmla="*/ 1706320 w 4333514"/>
                  <a:gd name="connsiteY36" fmla="*/ 470848 h 2518012"/>
                  <a:gd name="connsiteX37" fmla="*/ 1754087 w 4333514"/>
                  <a:gd name="connsiteY37" fmla="*/ 511791 h 2518012"/>
                  <a:gd name="connsiteX38" fmla="*/ 1760911 w 4333514"/>
                  <a:gd name="connsiteY38" fmla="*/ 586854 h 2518012"/>
                  <a:gd name="connsiteX39" fmla="*/ 1760911 w 4333514"/>
                  <a:gd name="connsiteY39" fmla="*/ 661917 h 2518012"/>
                  <a:gd name="connsiteX40" fmla="*/ 1760911 w 4333514"/>
                  <a:gd name="connsiteY40" fmla="*/ 661917 h 2518012"/>
                  <a:gd name="connsiteX41" fmla="*/ 1781383 w 4333514"/>
                  <a:gd name="connsiteY41" fmla="*/ 736979 h 2518012"/>
                  <a:gd name="connsiteX42" fmla="*/ 1815502 w 4333514"/>
                  <a:gd name="connsiteY42" fmla="*/ 675564 h 2518012"/>
                  <a:gd name="connsiteX43" fmla="*/ 1849621 w 4333514"/>
                  <a:gd name="connsiteY43" fmla="*/ 634621 h 2518012"/>
                  <a:gd name="connsiteX44" fmla="*/ 1883741 w 4333514"/>
                  <a:gd name="connsiteY44" fmla="*/ 566382 h 2518012"/>
                  <a:gd name="connsiteX45" fmla="*/ 1931508 w 4333514"/>
                  <a:gd name="connsiteY45" fmla="*/ 504967 h 2518012"/>
                  <a:gd name="connsiteX46" fmla="*/ 1945156 w 4333514"/>
                  <a:gd name="connsiteY46" fmla="*/ 464024 h 2518012"/>
                  <a:gd name="connsiteX47" fmla="*/ 1979275 w 4333514"/>
                  <a:gd name="connsiteY47" fmla="*/ 443552 h 2518012"/>
                  <a:gd name="connsiteX48" fmla="*/ 2074810 w 4333514"/>
                  <a:gd name="connsiteY48" fmla="*/ 388961 h 2518012"/>
                  <a:gd name="connsiteX49" fmla="*/ 2218111 w 4333514"/>
                  <a:gd name="connsiteY49" fmla="*/ 429905 h 2518012"/>
                  <a:gd name="connsiteX50" fmla="*/ 2218111 w 4333514"/>
                  <a:gd name="connsiteY50" fmla="*/ 470848 h 2518012"/>
                  <a:gd name="connsiteX51" fmla="*/ 2265878 w 4333514"/>
                  <a:gd name="connsiteY51" fmla="*/ 491320 h 2518012"/>
                  <a:gd name="connsiteX52" fmla="*/ 2429651 w 4333514"/>
                  <a:gd name="connsiteY52" fmla="*/ 491320 h 2518012"/>
                  <a:gd name="connsiteX53" fmla="*/ 2484242 w 4333514"/>
                  <a:gd name="connsiteY53" fmla="*/ 464024 h 2518012"/>
                  <a:gd name="connsiteX54" fmla="*/ 2607072 w 4333514"/>
                  <a:gd name="connsiteY54" fmla="*/ 511791 h 2518012"/>
                  <a:gd name="connsiteX55" fmla="*/ 2607072 w 4333514"/>
                  <a:gd name="connsiteY55" fmla="*/ 566382 h 2518012"/>
                  <a:gd name="connsiteX56" fmla="*/ 2702607 w 4333514"/>
                  <a:gd name="connsiteY56" fmla="*/ 614149 h 2518012"/>
                  <a:gd name="connsiteX57" fmla="*/ 2824415 w 4333514"/>
                  <a:gd name="connsiteY57" fmla="*/ 556092 h 2518012"/>
                  <a:gd name="connsiteX58" fmla="*/ 2914147 w 4333514"/>
                  <a:gd name="connsiteY58" fmla="*/ 539087 h 2518012"/>
                  <a:gd name="connsiteX59" fmla="*/ 2927795 w 4333514"/>
                  <a:gd name="connsiteY59" fmla="*/ 470848 h 2518012"/>
                  <a:gd name="connsiteX60" fmla="*/ 2989210 w 4333514"/>
                  <a:gd name="connsiteY60" fmla="*/ 402609 h 2518012"/>
                  <a:gd name="connsiteX61" fmla="*/ 3077920 w 4333514"/>
                  <a:gd name="connsiteY61" fmla="*/ 368490 h 2518012"/>
                  <a:gd name="connsiteX62" fmla="*/ 3125687 w 4333514"/>
                  <a:gd name="connsiteY62" fmla="*/ 266132 h 2518012"/>
                  <a:gd name="connsiteX63" fmla="*/ 3234869 w 4333514"/>
                  <a:gd name="connsiteY63" fmla="*/ 266132 h 2518012"/>
                  <a:gd name="connsiteX64" fmla="*/ 3296284 w 4333514"/>
                  <a:gd name="connsiteY64" fmla="*/ 272955 h 2518012"/>
                  <a:gd name="connsiteX65" fmla="*/ 3391818 w 4333514"/>
                  <a:gd name="connsiteY65" fmla="*/ 156949 h 2518012"/>
                  <a:gd name="connsiteX66" fmla="*/ 3419114 w 4333514"/>
                  <a:gd name="connsiteY66" fmla="*/ 95535 h 2518012"/>
                  <a:gd name="connsiteX67" fmla="*/ 3466881 w 4333514"/>
                  <a:gd name="connsiteY67" fmla="*/ 81887 h 2518012"/>
                  <a:gd name="connsiteX68" fmla="*/ 3494177 w 4333514"/>
                  <a:gd name="connsiteY68" fmla="*/ 40943 h 2518012"/>
                  <a:gd name="connsiteX69" fmla="*/ 3535120 w 4333514"/>
                  <a:gd name="connsiteY69" fmla="*/ 88711 h 2518012"/>
                  <a:gd name="connsiteX70" fmla="*/ 3603359 w 4333514"/>
                  <a:gd name="connsiteY70" fmla="*/ 109182 h 2518012"/>
                  <a:gd name="connsiteX71" fmla="*/ 3719365 w 4333514"/>
                  <a:gd name="connsiteY71" fmla="*/ 136478 h 2518012"/>
                  <a:gd name="connsiteX72" fmla="*/ 3760308 w 4333514"/>
                  <a:gd name="connsiteY72" fmla="*/ 75063 h 2518012"/>
                  <a:gd name="connsiteX73" fmla="*/ 3930905 w 4333514"/>
                  <a:gd name="connsiteY73" fmla="*/ 0 h 2518012"/>
                  <a:gd name="connsiteX74" fmla="*/ 3985496 w 4333514"/>
                  <a:gd name="connsiteY74" fmla="*/ 68239 h 2518012"/>
                  <a:gd name="connsiteX75" fmla="*/ 3985496 w 4333514"/>
                  <a:gd name="connsiteY75" fmla="*/ 68239 h 2518012"/>
                  <a:gd name="connsiteX76" fmla="*/ 3978672 w 4333514"/>
                  <a:gd name="connsiteY76" fmla="*/ 122830 h 2518012"/>
                  <a:gd name="connsiteX77" fmla="*/ 3971848 w 4333514"/>
                  <a:gd name="connsiteY77" fmla="*/ 163773 h 2518012"/>
                  <a:gd name="connsiteX78" fmla="*/ 3971848 w 4333514"/>
                  <a:gd name="connsiteY78" fmla="*/ 177421 h 2518012"/>
                  <a:gd name="connsiteX79" fmla="*/ 4040087 w 4333514"/>
                  <a:gd name="connsiteY79" fmla="*/ 150126 h 2518012"/>
                  <a:gd name="connsiteX80" fmla="*/ 4108326 w 4333514"/>
                  <a:gd name="connsiteY80" fmla="*/ 252484 h 2518012"/>
                  <a:gd name="connsiteX81" fmla="*/ 4040087 w 4333514"/>
                  <a:gd name="connsiteY81" fmla="*/ 320723 h 2518012"/>
                  <a:gd name="connsiteX82" fmla="*/ 4012792 w 4333514"/>
                  <a:gd name="connsiteY82" fmla="*/ 368490 h 2518012"/>
                  <a:gd name="connsiteX83" fmla="*/ 4101502 w 4333514"/>
                  <a:gd name="connsiteY83" fmla="*/ 361666 h 2518012"/>
                  <a:gd name="connsiteX84" fmla="*/ 4197036 w 4333514"/>
                  <a:gd name="connsiteY84" fmla="*/ 388961 h 2518012"/>
                  <a:gd name="connsiteX85" fmla="*/ 4237980 w 4333514"/>
                  <a:gd name="connsiteY85" fmla="*/ 382138 h 2518012"/>
                  <a:gd name="connsiteX86" fmla="*/ 4319866 w 4333514"/>
                  <a:gd name="connsiteY86" fmla="*/ 409433 h 2518012"/>
                  <a:gd name="connsiteX87" fmla="*/ 4333514 w 4333514"/>
                  <a:gd name="connsiteY87" fmla="*/ 470848 h 2518012"/>
                  <a:gd name="connsiteX88" fmla="*/ 4333514 w 4333514"/>
                  <a:gd name="connsiteY88" fmla="*/ 539087 h 2518012"/>
                  <a:gd name="connsiteX89" fmla="*/ 4299395 w 4333514"/>
                  <a:gd name="connsiteY89" fmla="*/ 539087 h 2518012"/>
                  <a:gd name="connsiteX90" fmla="*/ 4190213 w 4333514"/>
                  <a:gd name="connsiteY90" fmla="*/ 627797 h 2518012"/>
                  <a:gd name="connsiteX91" fmla="*/ 4265275 w 4333514"/>
                  <a:gd name="connsiteY91" fmla="*/ 777923 h 2518012"/>
                  <a:gd name="connsiteX92" fmla="*/ 4210684 w 4333514"/>
                  <a:gd name="connsiteY92" fmla="*/ 784746 h 2518012"/>
                  <a:gd name="connsiteX93" fmla="*/ 4156093 w 4333514"/>
                  <a:gd name="connsiteY93" fmla="*/ 723332 h 2518012"/>
                  <a:gd name="connsiteX94" fmla="*/ 4087854 w 4333514"/>
                  <a:gd name="connsiteY94" fmla="*/ 723332 h 2518012"/>
                  <a:gd name="connsiteX95" fmla="*/ 4026439 w 4333514"/>
                  <a:gd name="connsiteY95" fmla="*/ 730155 h 2518012"/>
                  <a:gd name="connsiteX96" fmla="*/ 3937729 w 4333514"/>
                  <a:gd name="connsiteY96" fmla="*/ 757451 h 2518012"/>
                  <a:gd name="connsiteX97" fmla="*/ 3889962 w 4333514"/>
                  <a:gd name="connsiteY97" fmla="*/ 812042 h 2518012"/>
                  <a:gd name="connsiteX98" fmla="*/ 3767132 w 4333514"/>
                  <a:gd name="connsiteY98" fmla="*/ 921224 h 2518012"/>
                  <a:gd name="connsiteX99" fmla="*/ 3644302 w 4333514"/>
                  <a:gd name="connsiteY99" fmla="*/ 975815 h 2518012"/>
                  <a:gd name="connsiteX100" fmla="*/ 3644302 w 4333514"/>
                  <a:gd name="connsiteY100" fmla="*/ 1016758 h 2518012"/>
                  <a:gd name="connsiteX101" fmla="*/ 3617007 w 4333514"/>
                  <a:gd name="connsiteY101" fmla="*/ 1071349 h 2518012"/>
                  <a:gd name="connsiteX102" fmla="*/ 3644302 w 4333514"/>
                  <a:gd name="connsiteY102" fmla="*/ 1139588 h 2518012"/>
                  <a:gd name="connsiteX103" fmla="*/ 3637478 w 4333514"/>
                  <a:gd name="connsiteY103" fmla="*/ 1207827 h 2518012"/>
                  <a:gd name="connsiteX104" fmla="*/ 3610183 w 4333514"/>
                  <a:gd name="connsiteY104" fmla="*/ 1228299 h 2518012"/>
                  <a:gd name="connsiteX105" fmla="*/ 3610183 w 4333514"/>
                  <a:gd name="connsiteY105" fmla="*/ 1228299 h 2518012"/>
                  <a:gd name="connsiteX106" fmla="*/ 3548768 w 4333514"/>
                  <a:gd name="connsiteY106" fmla="*/ 1351129 h 2518012"/>
                  <a:gd name="connsiteX107" fmla="*/ 3514648 w 4333514"/>
                  <a:gd name="connsiteY107" fmla="*/ 1378424 h 2518012"/>
                  <a:gd name="connsiteX108" fmla="*/ 3487353 w 4333514"/>
                  <a:gd name="connsiteY108" fmla="*/ 1426191 h 2518012"/>
                  <a:gd name="connsiteX109" fmla="*/ 3535120 w 4333514"/>
                  <a:gd name="connsiteY109" fmla="*/ 1521726 h 2518012"/>
                  <a:gd name="connsiteX110" fmla="*/ 3501001 w 4333514"/>
                  <a:gd name="connsiteY110" fmla="*/ 1583140 h 2518012"/>
                  <a:gd name="connsiteX111" fmla="*/ 3466881 w 4333514"/>
                  <a:gd name="connsiteY111" fmla="*/ 1637732 h 2518012"/>
                  <a:gd name="connsiteX112" fmla="*/ 3364523 w 4333514"/>
                  <a:gd name="connsiteY112" fmla="*/ 1862920 h 2518012"/>
                  <a:gd name="connsiteX113" fmla="*/ 3350875 w 4333514"/>
                  <a:gd name="connsiteY113" fmla="*/ 1876567 h 2518012"/>
                  <a:gd name="connsiteX114" fmla="*/ 3275813 w 4333514"/>
                  <a:gd name="connsiteY114" fmla="*/ 1883391 h 2518012"/>
                  <a:gd name="connsiteX115" fmla="*/ 3255341 w 4333514"/>
                  <a:gd name="connsiteY115" fmla="*/ 1849272 h 2518012"/>
                  <a:gd name="connsiteX116" fmla="*/ 3214398 w 4333514"/>
                  <a:gd name="connsiteY116" fmla="*/ 1849272 h 2518012"/>
                  <a:gd name="connsiteX117" fmla="*/ 3180278 w 4333514"/>
                  <a:gd name="connsiteY117" fmla="*/ 1849272 h 2518012"/>
                  <a:gd name="connsiteX118" fmla="*/ 3118863 w 4333514"/>
                  <a:gd name="connsiteY118" fmla="*/ 1835624 h 2518012"/>
                  <a:gd name="connsiteX119" fmla="*/ 3098392 w 4333514"/>
                  <a:gd name="connsiteY119" fmla="*/ 1835624 h 2518012"/>
                  <a:gd name="connsiteX120" fmla="*/ 3139335 w 4333514"/>
                  <a:gd name="connsiteY120" fmla="*/ 1951630 h 2518012"/>
                  <a:gd name="connsiteX121" fmla="*/ 3132511 w 4333514"/>
                  <a:gd name="connsiteY121" fmla="*/ 2013045 h 2518012"/>
                  <a:gd name="connsiteX122" fmla="*/ 3118863 w 4333514"/>
                  <a:gd name="connsiteY122" fmla="*/ 2094932 h 2518012"/>
                  <a:gd name="connsiteX123" fmla="*/ 3098392 w 4333514"/>
                  <a:gd name="connsiteY123" fmla="*/ 2149523 h 2518012"/>
                  <a:gd name="connsiteX124" fmla="*/ 3077920 w 4333514"/>
                  <a:gd name="connsiteY124" fmla="*/ 2169994 h 2518012"/>
                  <a:gd name="connsiteX125" fmla="*/ 3043801 w 4333514"/>
                  <a:gd name="connsiteY125" fmla="*/ 2149523 h 2518012"/>
                  <a:gd name="connsiteX126" fmla="*/ 3016505 w 4333514"/>
                  <a:gd name="connsiteY126" fmla="*/ 2217761 h 2518012"/>
                  <a:gd name="connsiteX127" fmla="*/ 3091568 w 4333514"/>
                  <a:gd name="connsiteY127" fmla="*/ 2361063 h 2518012"/>
                  <a:gd name="connsiteX128" fmla="*/ 3077920 w 4333514"/>
                  <a:gd name="connsiteY128" fmla="*/ 2415654 h 2518012"/>
                  <a:gd name="connsiteX129" fmla="*/ 3023329 w 4333514"/>
                  <a:gd name="connsiteY129" fmla="*/ 2422478 h 2518012"/>
                  <a:gd name="connsiteX130" fmla="*/ 2996033 w 4333514"/>
                  <a:gd name="connsiteY130" fmla="*/ 2456597 h 2518012"/>
                  <a:gd name="connsiteX131" fmla="*/ 2989210 w 4333514"/>
                  <a:gd name="connsiteY131" fmla="*/ 2518012 h 2518012"/>
                  <a:gd name="connsiteX132" fmla="*/ 2948266 w 4333514"/>
                  <a:gd name="connsiteY132" fmla="*/ 2449773 h 2518012"/>
                  <a:gd name="connsiteX133" fmla="*/ 2873204 w 4333514"/>
                  <a:gd name="connsiteY133" fmla="*/ 2470245 h 2518012"/>
                  <a:gd name="connsiteX134" fmla="*/ 2859556 w 4333514"/>
                  <a:gd name="connsiteY134" fmla="*/ 2483893 h 2518012"/>
                  <a:gd name="connsiteX135" fmla="*/ 2866380 w 4333514"/>
                  <a:gd name="connsiteY135" fmla="*/ 2442949 h 2518012"/>
                  <a:gd name="connsiteX136" fmla="*/ 2859556 w 4333514"/>
                  <a:gd name="connsiteY136" fmla="*/ 2422478 h 2518012"/>
                  <a:gd name="connsiteX137" fmla="*/ 2859556 w 4333514"/>
                  <a:gd name="connsiteY137" fmla="*/ 2381535 h 2518012"/>
                  <a:gd name="connsiteX138" fmla="*/ 2873204 w 4333514"/>
                  <a:gd name="connsiteY138" fmla="*/ 2326943 h 2518012"/>
                  <a:gd name="connsiteX139" fmla="*/ 2832260 w 4333514"/>
                  <a:gd name="connsiteY139" fmla="*/ 2279176 h 2518012"/>
                  <a:gd name="connsiteX140" fmla="*/ 2832260 w 4333514"/>
                  <a:gd name="connsiteY140" fmla="*/ 2231409 h 2518012"/>
                  <a:gd name="connsiteX141" fmla="*/ 2811789 w 4333514"/>
                  <a:gd name="connsiteY141" fmla="*/ 2190466 h 2518012"/>
                  <a:gd name="connsiteX142" fmla="*/ 2804965 w 4333514"/>
                  <a:gd name="connsiteY142" fmla="*/ 2149523 h 2518012"/>
                  <a:gd name="connsiteX143" fmla="*/ 2804965 w 4333514"/>
                  <a:gd name="connsiteY143" fmla="*/ 2115403 h 2518012"/>
                  <a:gd name="connsiteX144" fmla="*/ 2804965 w 4333514"/>
                  <a:gd name="connsiteY144" fmla="*/ 2094932 h 2518012"/>
                  <a:gd name="connsiteX145" fmla="*/ 2804965 w 4333514"/>
                  <a:gd name="connsiteY145" fmla="*/ 2067636 h 2518012"/>
                  <a:gd name="connsiteX146" fmla="*/ 2791317 w 4333514"/>
                  <a:gd name="connsiteY146" fmla="*/ 2019869 h 2518012"/>
                  <a:gd name="connsiteX147" fmla="*/ 2791317 w 4333514"/>
                  <a:gd name="connsiteY147" fmla="*/ 1985749 h 2518012"/>
                  <a:gd name="connsiteX148" fmla="*/ 2791317 w 4333514"/>
                  <a:gd name="connsiteY148" fmla="*/ 1944806 h 2518012"/>
                  <a:gd name="connsiteX149" fmla="*/ 2770845 w 4333514"/>
                  <a:gd name="connsiteY149" fmla="*/ 1910687 h 2518012"/>
                  <a:gd name="connsiteX150" fmla="*/ 2750374 w 4333514"/>
                  <a:gd name="connsiteY150" fmla="*/ 1924335 h 2518012"/>
                  <a:gd name="connsiteX151" fmla="*/ 2750374 w 4333514"/>
                  <a:gd name="connsiteY151" fmla="*/ 1951630 h 2518012"/>
                  <a:gd name="connsiteX152" fmla="*/ 2729902 w 4333514"/>
                  <a:gd name="connsiteY152" fmla="*/ 1958454 h 2518012"/>
                  <a:gd name="connsiteX153" fmla="*/ 2702607 w 4333514"/>
                  <a:gd name="connsiteY153" fmla="*/ 1924335 h 2518012"/>
                  <a:gd name="connsiteX154" fmla="*/ 2682135 w 4333514"/>
                  <a:gd name="connsiteY154" fmla="*/ 1910687 h 2518012"/>
                  <a:gd name="connsiteX155" fmla="*/ 2695783 w 4333514"/>
                  <a:gd name="connsiteY155" fmla="*/ 1978926 h 2518012"/>
                  <a:gd name="connsiteX156" fmla="*/ 2695783 w 4333514"/>
                  <a:gd name="connsiteY156" fmla="*/ 1978926 h 2518012"/>
                  <a:gd name="connsiteX157" fmla="*/ 2668487 w 4333514"/>
                  <a:gd name="connsiteY157" fmla="*/ 2026693 h 2518012"/>
                  <a:gd name="connsiteX158" fmla="*/ 2661663 w 4333514"/>
                  <a:gd name="connsiteY158" fmla="*/ 2026693 h 2518012"/>
                  <a:gd name="connsiteX159" fmla="*/ 2648015 w 4333514"/>
                  <a:gd name="connsiteY159" fmla="*/ 2060812 h 2518012"/>
                  <a:gd name="connsiteX160" fmla="*/ 2648015 w 4333514"/>
                  <a:gd name="connsiteY160" fmla="*/ 2108579 h 2518012"/>
                  <a:gd name="connsiteX161" fmla="*/ 2654839 w 4333514"/>
                  <a:gd name="connsiteY161" fmla="*/ 2156346 h 2518012"/>
                  <a:gd name="connsiteX162" fmla="*/ 2654839 w 4333514"/>
                  <a:gd name="connsiteY162" fmla="*/ 2156346 h 2518012"/>
                  <a:gd name="connsiteX163" fmla="*/ 2620720 w 4333514"/>
                  <a:gd name="connsiteY163" fmla="*/ 2176818 h 2518012"/>
                  <a:gd name="connsiteX164" fmla="*/ 2566129 w 4333514"/>
                  <a:gd name="connsiteY164" fmla="*/ 2163170 h 2518012"/>
                  <a:gd name="connsiteX165" fmla="*/ 2566129 w 4333514"/>
                  <a:gd name="connsiteY165" fmla="*/ 2122227 h 2518012"/>
                  <a:gd name="connsiteX166" fmla="*/ 2518362 w 4333514"/>
                  <a:gd name="connsiteY166" fmla="*/ 2081284 h 2518012"/>
                  <a:gd name="connsiteX167" fmla="*/ 2504714 w 4333514"/>
                  <a:gd name="connsiteY167" fmla="*/ 2081284 h 2518012"/>
                  <a:gd name="connsiteX168" fmla="*/ 2484242 w 4333514"/>
                  <a:gd name="connsiteY168" fmla="*/ 2142699 h 2518012"/>
                  <a:gd name="connsiteX169" fmla="*/ 2470595 w 4333514"/>
                  <a:gd name="connsiteY169" fmla="*/ 1985749 h 2518012"/>
                  <a:gd name="connsiteX170" fmla="*/ 2470595 w 4333514"/>
                  <a:gd name="connsiteY170" fmla="*/ 1931158 h 2518012"/>
                  <a:gd name="connsiteX171" fmla="*/ 2497890 w 4333514"/>
                  <a:gd name="connsiteY171" fmla="*/ 1862920 h 2518012"/>
                  <a:gd name="connsiteX172" fmla="*/ 2518362 w 4333514"/>
                  <a:gd name="connsiteY172" fmla="*/ 1808329 h 2518012"/>
                  <a:gd name="connsiteX173" fmla="*/ 2518362 w 4333514"/>
                  <a:gd name="connsiteY173" fmla="*/ 1787857 h 2518012"/>
                  <a:gd name="connsiteX174" fmla="*/ 2586601 w 4333514"/>
                  <a:gd name="connsiteY174" fmla="*/ 1787857 h 2518012"/>
                  <a:gd name="connsiteX175" fmla="*/ 2607072 w 4333514"/>
                  <a:gd name="connsiteY175" fmla="*/ 1787857 h 2518012"/>
                  <a:gd name="connsiteX176" fmla="*/ 2607072 w 4333514"/>
                  <a:gd name="connsiteY176" fmla="*/ 1787857 h 2518012"/>
                  <a:gd name="connsiteX177" fmla="*/ 2695783 w 4333514"/>
                  <a:gd name="connsiteY177" fmla="*/ 1760561 h 2518012"/>
                  <a:gd name="connsiteX178" fmla="*/ 2668487 w 4333514"/>
                  <a:gd name="connsiteY178" fmla="*/ 1705970 h 2518012"/>
                  <a:gd name="connsiteX179" fmla="*/ 2764021 w 4333514"/>
                  <a:gd name="connsiteY179" fmla="*/ 1692323 h 2518012"/>
                  <a:gd name="connsiteX180" fmla="*/ 2784493 w 4333514"/>
                  <a:gd name="connsiteY180" fmla="*/ 1617260 h 2518012"/>
                  <a:gd name="connsiteX181" fmla="*/ 2784493 w 4333514"/>
                  <a:gd name="connsiteY181" fmla="*/ 1542197 h 2518012"/>
                  <a:gd name="connsiteX182" fmla="*/ 2784493 w 4333514"/>
                  <a:gd name="connsiteY182" fmla="*/ 1521726 h 2518012"/>
                  <a:gd name="connsiteX183" fmla="*/ 2839084 w 4333514"/>
                  <a:gd name="connsiteY183" fmla="*/ 1535373 h 2518012"/>
                  <a:gd name="connsiteX184" fmla="*/ 2880027 w 4333514"/>
                  <a:gd name="connsiteY184" fmla="*/ 1508078 h 2518012"/>
                  <a:gd name="connsiteX185" fmla="*/ 2770845 w 4333514"/>
                  <a:gd name="connsiteY185" fmla="*/ 1453487 h 2518012"/>
                  <a:gd name="connsiteX186" fmla="*/ 2695783 w 4333514"/>
                  <a:gd name="connsiteY186" fmla="*/ 1426191 h 2518012"/>
                  <a:gd name="connsiteX187" fmla="*/ 2641192 w 4333514"/>
                  <a:gd name="connsiteY187" fmla="*/ 1439839 h 2518012"/>
                  <a:gd name="connsiteX188" fmla="*/ 2518362 w 4333514"/>
                  <a:gd name="connsiteY188" fmla="*/ 1460311 h 2518012"/>
                  <a:gd name="connsiteX189" fmla="*/ 2463771 w 4333514"/>
                  <a:gd name="connsiteY189" fmla="*/ 1426191 h 2518012"/>
                  <a:gd name="connsiteX190" fmla="*/ 2375060 w 4333514"/>
                  <a:gd name="connsiteY190" fmla="*/ 1460311 h 2518012"/>
                  <a:gd name="connsiteX191" fmla="*/ 2259054 w 4333514"/>
                  <a:gd name="connsiteY191" fmla="*/ 1460311 h 2518012"/>
                  <a:gd name="connsiteX192" fmla="*/ 2163520 w 4333514"/>
                  <a:gd name="connsiteY192" fmla="*/ 1446663 h 2518012"/>
                  <a:gd name="connsiteX193" fmla="*/ 2102105 w 4333514"/>
                  <a:gd name="connsiteY193" fmla="*/ 1405720 h 2518012"/>
                  <a:gd name="connsiteX194" fmla="*/ 2061162 w 4333514"/>
                  <a:gd name="connsiteY194" fmla="*/ 1398896 h 2518012"/>
                  <a:gd name="connsiteX195" fmla="*/ 2081633 w 4333514"/>
                  <a:gd name="connsiteY195" fmla="*/ 1310185 h 2518012"/>
                  <a:gd name="connsiteX196" fmla="*/ 2081633 w 4333514"/>
                  <a:gd name="connsiteY196" fmla="*/ 1262418 h 2518012"/>
                  <a:gd name="connsiteX197" fmla="*/ 2081633 w 4333514"/>
                  <a:gd name="connsiteY197" fmla="*/ 1221475 h 2518012"/>
                  <a:gd name="connsiteX198" fmla="*/ 2074810 w 4333514"/>
                  <a:gd name="connsiteY198" fmla="*/ 1166884 h 2518012"/>
                  <a:gd name="connsiteX199" fmla="*/ 2033866 w 4333514"/>
                  <a:gd name="connsiteY199" fmla="*/ 1132764 h 2518012"/>
                  <a:gd name="connsiteX200" fmla="*/ 2020218 w 4333514"/>
                  <a:gd name="connsiteY200" fmla="*/ 1112293 h 2518012"/>
                  <a:gd name="connsiteX201" fmla="*/ 2020218 w 4333514"/>
                  <a:gd name="connsiteY201" fmla="*/ 1098645 h 2518012"/>
                  <a:gd name="connsiteX202" fmla="*/ 2006571 w 4333514"/>
                  <a:gd name="connsiteY202" fmla="*/ 1098645 h 2518012"/>
                  <a:gd name="connsiteX203" fmla="*/ 1999747 w 4333514"/>
                  <a:gd name="connsiteY203" fmla="*/ 1166884 h 2518012"/>
                  <a:gd name="connsiteX204" fmla="*/ 1938332 w 4333514"/>
                  <a:gd name="connsiteY204" fmla="*/ 1166884 h 2518012"/>
                  <a:gd name="connsiteX205" fmla="*/ 1911036 w 4333514"/>
                  <a:gd name="connsiteY205" fmla="*/ 1166884 h 2518012"/>
                  <a:gd name="connsiteX206" fmla="*/ 1863269 w 4333514"/>
                  <a:gd name="connsiteY206" fmla="*/ 1139588 h 2518012"/>
                  <a:gd name="connsiteX207" fmla="*/ 1842798 w 4333514"/>
                  <a:gd name="connsiteY207" fmla="*/ 1112293 h 2518012"/>
                  <a:gd name="connsiteX208" fmla="*/ 1801854 w 4333514"/>
                  <a:gd name="connsiteY208" fmla="*/ 1078173 h 2518012"/>
                  <a:gd name="connsiteX209" fmla="*/ 1788207 w 4333514"/>
                  <a:gd name="connsiteY209" fmla="*/ 1023582 h 2518012"/>
                  <a:gd name="connsiteX210" fmla="*/ 1788207 w 4333514"/>
                  <a:gd name="connsiteY210" fmla="*/ 1071349 h 2518012"/>
                  <a:gd name="connsiteX211" fmla="*/ 1692672 w 4333514"/>
                  <a:gd name="connsiteY211" fmla="*/ 1078173 h 2518012"/>
                  <a:gd name="connsiteX212" fmla="*/ 1685848 w 4333514"/>
                  <a:gd name="connsiteY212" fmla="*/ 1050878 h 2518012"/>
                  <a:gd name="connsiteX213" fmla="*/ 1685848 w 4333514"/>
                  <a:gd name="connsiteY213" fmla="*/ 1030406 h 2518012"/>
                  <a:gd name="connsiteX214" fmla="*/ 1672201 w 4333514"/>
                  <a:gd name="connsiteY214" fmla="*/ 1009935 h 2518012"/>
                  <a:gd name="connsiteX215" fmla="*/ 1665377 w 4333514"/>
                  <a:gd name="connsiteY215" fmla="*/ 1003111 h 2518012"/>
                  <a:gd name="connsiteX216" fmla="*/ 1651729 w 4333514"/>
                  <a:gd name="connsiteY216" fmla="*/ 968991 h 2518012"/>
                  <a:gd name="connsiteX217" fmla="*/ 1651729 w 4333514"/>
                  <a:gd name="connsiteY217" fmla="*/ 968991 h 2518012"/>
                  <a:gd name="connsiteX218" fmla="*/ 1644905 w 4333514"/>
                  <a:gd name="connsiteY218" fmla="*/ 1037230 h 2518012"/>
                  <a:gd name="connsiteX219" fmla="*/ 1644905 w 4333514"/>
                  <a:gd name="connsiteY219" fmla="*/ 1037230 h 2518012"/>
                  <a:gd name="connsiteX220" fmla="*/ 1597138 w 4333514"/>
                  <a:gd name="connsiteY220" fmla="*/ 1105469 h 2518012"/>
                  <a:gd name="connsiteX221" fmla="*/ 1551196 w 4333514"/>
                  <a:gd name="connsiteY221" fmla="*/ 1188012 h 2518012"/>
                  <a:gd name="connsiteX222" fmla="*/ 1609874 w 4333514"/>
                  <a:gd name="connsiteY222" fmla="*/ 1254025 h 2518012"/>
                  <a:gd name="connsiteX223" fmla="*/ 1639213 w 4333514"/>
                  <a:gd name="connsiteY223" fmla="*/ 1301105 h 2518012"/>
                  <a:gd name="connsiteX224" fmla="*/ 1722340 w 4333514"/>
                  <a:gd name="connsiteY224" fmla="*/ 1345113 h 2518012"/>
                  <a:gd name="connsiteX225" fmla="*/ 1798133 w 4333514"/>
                  <a:gd name="connsiteY225" fmla="*/ 1389121 h 2518012"/>
                  <a:gd name="connsiteX226" fmla="*/ 1794313 w 4333514"/>
                  <a:gd name="connsiteY226" fmla="*/ 1433322 h 2518012"/>
                  <a:gd name="connsiteX227" fmla="*/ 1737009 w 4333514"/>
                  <a:gd name="connsiteY227" fmla="*/ 1462469 h 2518012"/>
                  <a:gd name="connsiteX228" fmla="*/ 1670997 w 4333514"/>
                  <a:gd name="connsiteY228" fmla="*/ 1506477 h 2518012"/>
                  <a:gd name="connsiteX229" fmla="*/ 1573199 w 4333514"/>
                  <a:gd name="connsiteY229" fmla="*/ 1526037 h 2518012"/>
                  <a:gd name="connsiteX230" fmla="*/ 1546305 w 4333514"/>
                  <a:gd name="connsiteY230" fmla="*/ 1574935 h 2518012"/>
                  <a:gd name="connsiteX231" fmla="*/ 1548751 w 4333514"/>
                  <a:gd name="connsiteY231" fmla="*/ 1623834 h 2518012"/>
                  <a:gd name="connsiteX232" fmla="*/ 73262 w 4333514"/>
                  <a:gd name="connsiteY232" fmla="*/ 1507909 h 2518012"/>
                  <a:gd name="connsiteX233" fmla="*/ 5432 w 4333514"/>
                  <a:gd name="connsiteY233" fmla="*/ 1420291 h 2518012"/>
                  <a:gd name="connsiteX0" fmla="*/ 5432 w 4333514"/>
                  <a:gd name="connsiteY0" fmla="*/ 1420291 h 2518012"/>
                  <a:gd name="connsiteX1" fmla="*/ 350 w 4333514"/>
                  <a:gd name="connsiteY1" fmla="*/ 764275 h 2518012"/>
                  <a:gd name="connsiteX2" fmla="*/ 184595 w 4333514"/>
                  <a:gd name="connsiteY2" fmla="*/ 730155 h 2518012"/>
                  <a:gd name="connsiteX3" fmla="*/ 232362 w 4333514"/>
                  <a:gd name="connsiteY3" fmla="*/ 689212 h 2518012"/>
                  <a:gd name="connsiteX4" fmla="*/ 321072 w 4333514"/>
                  <a:gd name="connsiteY4" fmla="*/ 689212 h 2518012"/>
                  <a:gd name="connsiteX5" fmla="*/ 341544 w 4333514"/>
                  <a:gd name="connsiteY5" fmla="*/ 661917 h 2518012"/>
                  <a:gd name="connsiteX6" fmla="*/ 423430 w 4333514"/>
                  <a:gd name="connsiteY6" fmla="*/ 709684 h 2518012"/>
                  <a:gd name="connsiteX7" fmla="*/ 498493 w 4333514"/>
                  <a:gd name="connsiteY7" fmla="*/ 716508 h 2518012"/>
                  <a:gd name="connsiteX8" fmla="*/ 498493 w 4333514"/>
                  <a:gd name="connsiteY8" fmla="*/ 812042 h 2518012"/>
                  <a:gd name="connsiteX9" fmla="*/ 580380 w 4333514"/>
                  <a:gd name="connsiteY9" fmla="*/ 832514 h 2518012"/>
                  <a:gd name="connsiteX10" fmla="*/ 628147 w 4333514"/>
                  <a:gd name="connsiteY10" fmla="*/ 893929 h 2518012"/>
                  <a:gd name="connsiteX11" fmla="*/ 689562 w 4333514"/>
                  <a:gd name="connsiteY11" fmla="*/ 948520 h 2518012"/>
                  <a:gd name="connsiteX12" fmla="*/ 744153 w 4333514"/>
                  <a:gd name="connsiteY12" fmla="*/ 907576 h 2518012"/>
                  <a:gd name="connsiteX13" fmla="*/ 778272 w 4333514"/>
                  <a:gd name="connsiteY13" fmla="*/ 887105 h 2518012"/>
                  <a:gd name="connsiteX14" fmla="*/ 819215 w 4333514"/>
                  <a:gd name="connsiteY14" fmla="*/ 907576 h 2518012"/>
                  <a:gd name="connsiteX15" fmla="*/ 819215 w 4333514"/>
                  <a:gd name="connsiteY15" fmla="*/ 955343 h 2518012"/>
                  <a:gd name="connsiteX16" fmla="*/ 819215 w 4333514"/>
                  <a:gd name="connsiteY16" fmla="*/ 955343 h 2518012"/>
                  <a:gd name="connsiteX17" fmla="*/ 894278 w 4333514"/>
                  <a:gd name="connsiteY17" fmla="*/ 955343 h 2518012"/>
                  <a:gd name="connsiteX18" fmla="*/ 969341 w 4333514"/>
                  <a:gd name="connsiteY18" fmla="*/ 962167 h 2518012"/>
                  <a:gd name="connsiteX19" fmla="*/ 1119466 w 4333514"/>
                  <a:gd name="connsiteY19" fmla="*/ 1030406 h 2518012"/>
                  <a:gd name="connsiteX20" fmla="*/ 1160410 w 4333514"/>
                  <a:gd name="connsiteY20" fmla="*/ 1044054 h 2518012"/>
                  <a:gd name="connsiteX21" fmla="*/ 1215001 w 4333514"/>
                  <a:gd name="connsiteY21" fmla="*/ 1016758 h 2518012"/>
                  <a:gd name="connsiteX22" fmla="*/ 1269592 w 4333514"/>
                  <a:gd name="connsiteY22" fmla="*/ 1064526 h 2518012"/>
                  <a:gd name="connsiteX23" fmla="*/ 1310535 w 4333514"/>
                  <a:gd name="connsiteY23" fmla="*/ 1044054 h 2518012"/>
                  <a:gd name="connsiteX24" fmla="*/ 1310535 w 4333514"/>
                  <a:gd name="connsiteY24" fmla="*/ 1044054 h 2518012"/>
                  <a:gd name="connsiteX25" fmla="*/ 1378774 w 4333514"/>
                  <a:gd name="connsiteY25" fmla="*/ 1044054 h 2518012"/>
                  <a:gd name="connsiteX26" fmla="*/ 1378774 w 4333514"/>
                  <a:gd name="connsiteY26" fmla="*/ 1044054 h 2518012"/>
                  <a:gd name="connsiteX27" fmla="*/ 1494780 w 4333514"/>
                  <a:gd name="connsiteY27" fmla="*/ 1044054 h 2518012"/>
                  <a:gd name="connsiteX28" fmla="*/ 1583490 w 4333514"/>
                  <a:gd name="connsiteY28" fmla="*/ 996287 h 2518012"/>
                  <a:gd name="connsiteX29" fmla="*/ 1563018 w 4333514"/>
                  <a:gd name="connsiteY29" fmla="*/ 893929 h 2518012"/>
                  <a:gd name="connsiteX30" fmla="*/ 1522075 w 4333514"/>
                  <a:gd name="connsiteY30" fmla="*/ 839338 h 2518012"/>
                  <a:gd name="connsiteX31" fmla="*/ 1487956 w 4333514"/>
                  <a:gd name="connsiteY31" fmla="*/ 777923 h 2518012"/>
                  <a:gd name="connsiteX32" fmla="*/ 1515251 w 4333514"/>
                  <a:gd name="connsiteY32" fmla="*/ 675564 h 2518012"/>
                  <a:gd name="connsiteX33" fmla="*/ 1563018 w 4333514"/>
                  <a:gd name="connsiteY33" fmla="*/ 559558 h 2518012"/>
                  <a:gd name="connsiteX34" fmla="*/ 1563018 w 4333514"/>
                  <a:gd name="connsiteY34" fmla="*/ 539087 h 2518012"/>
                  <a:gd name="connsiteX35" fmla="*/ 1563018 w 4333514"/>
                  <a:gd name="connsiteY35" fmla="*/ 525439 h 2518012"/>
                  <a:gd name="connsiteX36" fmla="*/ 1706320 w 4333514"/>
                  <a:gd name="connsiteY36" fmla="*/ 470848 h 2518012"/>
                  <a:gd name="connsiteX37" fmla="*/ 1754087 w 4333514"/>
                  <a:gd name="connsiteY37" fmla="*/ 511791 h 2518012"/>
                  <a:gd name="connsiteX38" fmla="*/ 1760911 w 4333514"/>
                  <a:gd name="connsiteY38" fmla="*/ 586854 h 2518012"/>
                  <a:gd name="connsiteX39" fmla="*/ 1760911 w 4333514"/>
                  <a:gd name="connsiteY39" fmla="*/ 661917 h 2518012"/>
                  <a:gd name="connsiteX40" fmla="*/ 1760911 w 4333514"/>
                  <a:gd name="connsiteY40" fmla="*/ 661917 h 2518012"/>
                  <a:gd name="connsiteX41" fmla="*/ 1781383 w 4333514"/>
                  <a:gd name="connsiteY41" fmla="*/ 736979 h 2518012"/>
                  <a:gd name="connsiteX42" fmla="*/ 1815502 w 4333514"/>
                  <a:gd name="connsiteY42" fmla="*/ 675564 h 2518012"/>
                  <a:gd name="connsiteX43" fmla="*/ 1849621 w 4333514"/>
                  <a:gd name="connsiteY43" fmla="*/ 634621 h 2518012"/>
                  <a:gd name="connsiteX44" fmla="*/ 1883741 w 4333514"/>
                  <a:gd name="connsiteY44" fmla="*/ 566382 h 2518012"/>
                  <a:gd name="connsiteX45" fmla="*/ 1931508 w 4333514"/>
                  <a:gd name="connsiteY45" fmla="*/ 504967 h 2518012"/>
                  <a:gd name="connsiteX46" fmla="*/ 1945156 w 4333514"/>
                  <a:gd name="connsiteY46" fmla="*/ 464024 h 2518012"/>
                  <a:gd name="connsiteX47" fmla="*/ 1979275 w 4333514"/>
                  <a:gd name="connsiteY47" fmla="*/ 443552 h 2518012"/>
                  <a:gd name="connsiteX48" fmla="*/ 2074810 w 4333514"/>
                  <a:gd name="connsiteY48" fmla="*/ 388961 h 2518012"/>
                  <a:gd name="connsiteX49" fmla="*/ 2218111 w 4333514"/>
                  <a:gd name="connsiteY49" fmla="*/ 429905 h 2518012"/>
                  <a:gd name="connsiteX50" fmla="*/ 2218111 w 4333514"/>
                  <a:gd name="connsiteY50" fmla="*/ 470848 h 2518012"/>
                  <a:gd name="connsiteX51" fmla="*/ 2265878 w 4333514"/>
                  <a:gd name="connsiteY51" fmla="*/ 491320 h 2518012"/>
                  <a:gd name="connsiteX52" fmla="*/ 2429651 w 4333514"/>
                  <a:gd name="connsiteY52" fmla="*/ 491320 h 2518012"/>
                  <a:gd name="connsiteX53" fmla="*/ 2484242 w 4333514"/>
                  <a:gd name="connsiteY53" fmla="*/ 464024 h 2518012"/>
                  <a:gd name="connsiteX54" fmla="*/ 2607072 w 4333514"/>
                  <a:gd name="connsiteY54" fmla="*/ 511791 h 2518012"/>
                  <a:gd name="connsiteX55" fmla="*/ 2607072 w 4333514"/>
                  <a:gd name="connsiteY55" fmla="*/ 566382 h 2518012"/>
                  <a:gd name="connsiteX56" fmla="*/ 2702607 w 4333514"/>
                  <a:gd name="connsiteY56" fmla="*/ 614149 h 2518012"/>
                  <a:gd name="connsiteX57" fmla="*/ 2824415 w 4333514"/>
                  <a:gd name="connsiteY57" fmla="*/ 556092 h 2518012"/>
                  <a:gd name="connsiteX58" fmla="*/ 2914147 w 4333514"/>
                  <a:gd name="connsiteY58" fmla="*/ 539087 h 2518012"/>
                  <a:gd name="connsiteX59" fmla="*/ 2927795 w 4333514"/>
                  <a:gd name="connsiteY59" fmla="*/ 470848 h 2518012"/>
                  <a:gd name="connsiteX60" fmla="*/ 2989210 w 4333514"/>
                  <a:gd name="connsiteY60" fmla="*/ 402609 h 2518012"/>
                  <a:gd name="connsiteX61" fmla="*/ 3077920 w 4333514"/>
                  <a:gd name="connsiteY61" fmla="*/ 368490 h 2518012"/>
                  <a:gd name="connsiteX62" fmla="*/ 3125687 w 4333514"/>
                  <a:gd name="connsiteY62" fmla="*/ 266132 h 2518012"/>
                  <a:gd name="connsiteX63" fmla="*/ 3234869 w 4333514"/>
                  <a:gd name="connsiteY63" fmla="*/ 266132 h 2518012"/>
                  <a:gd name="connsiteX64" fmla="*/ 3296284 w 4333514"/>
                  <a:gd name="connsiteY64" fmla="*/ 272955 h 2518012"/>
                  <a:gd name="connsiteX65" fmla="*/ 3391818 w 4333514"/>
                  <a:gd name="connsiteY65" fmla="*/ 156949 h 2518012"/>
                  <a:gd name="connsiteX66" fmla="*/ 3419114 w 4333514"/>
                  <a:gd name="connsiteY66" fmla="*/ 95535 h 2518012"/>
                  <a:gd name="connsiteX67" fmla="*/ 3466881 w 4333514"/>
                  <a:gd name="connsiteY67" fmla="*/ 81887 h 2518012"/>
                  <a:gd name="connsiteX68" fmla="*/ 3494177 w 4333514"/>
                  <a:gd name="connsiteY68" fmla="*/ 40943 h 2518012"/>
                  <a:gd name="connsiteX69" fmla="*/ 3535120 w 4333514"/>
                  <a:gd name="connsiteY69" fmla="*/ 88711 h 2518012"/>
                  <a:gd name="connsiteX70" fmla="*/ 3603359 w 4333514"/>
                  <a:gd name="connsiteY70" fmla="*/ 109182 h 2518012"/>
                  <a:gd name="connsiteX71" fmla="*/ 3719365 w 4333514"/>
                  <a:gd name="connsiteY71" fmla="*/ 136478 h 2518012"/>
                  <a:gd name="connsiteX72" fmla="*/ 3760308 w 4333514"/>
                  <a:gd name="connsiteY72" fmla="*/ 75063 h 2518012"/>
                  <a:gd name="connsiteX73" fmla="*/ 3930905 w 4333514"/>
                  <a:gd name="connsiteY73" fmla="*/ 0 h 2518012"/>
                  <a:gd name="connsiteX74" fmla="*/ 3985496 w 4333514"/>
                  <a:gd name="connsiteY74" fmla="*/ 68239 h 2518012"/>
                  <a:gd name="connsiteX75" fmla="*/ 3985496 w 4333514"/>
                  <a:gd name="connsiteY75" fmla="*/ 68239 h 2518012"/>
                  <a:gd name="connsiteX76" fmla="*/ 3978672 w 4333514"/>
                  <a:gd name="connsiteY76" fmla="*/ 122830 h 2518012"/>
                  <a:gd name="connsiteX77" fmla="*/ 3971848 w 4333514"/>
                  <a:gd name="connsiteY77" fmla="*/ 163773 h 2518012"/>
                  <a:gd name="connsiteX78" fmla="*/ 3971848 w 4333514"/>
                  <a:gd name="connsiteY78" fmla="*/ 177421 h 2518012"/>
                  <a:gd name="connsiteX79" fmla="*/ 4040087 w 4333514"/>
                  <a:gd name="connsiteY79" fmla="*/ 150126 h 2518012"/>
                  <a:gd name="connsiteX80" fmla="*/ 4108326 w 4333514"/>
                  <a:gd name="connsiteY80" fmla="*/ 252484 h 2518012"/>
                  <a:gd name="connsiteX81" fmla="*/ 4040087 w 4333514"/>
                  <a:gd name="connsiteY81" fmla="*/ 320723 h 2518012"/>
                  <a:gd name="connsiteX82" fmla="*/ 4012792 w 4333514"/>
                  <a:gd name="connsiteY82" fmla="*/ 368490 h 2518012"/>
                  <a:gd name="connsiteX83" fmla="*/ 4101502 w 4333514"/>
                  <a:gd name="connsiteY83" fmla="*/ 361666 h 2518012"/>
                  <a:gd name="connsiteX84" fmla="*/ 4197036 w 4333514"/>
                  <a:gd name="connsiteY84" fmla="*/ 388961 h 2518012"/>
                  <a:gd name="connsiteX85" fmla="*/ 4237980 w 4333514"/>
                  <a:gd name="connsiteY85" fmla="*/ 382138 h 2518012"/>
                  <a:gd name="connsiteX86" fmla="*/ 4319866 w 4333514"/>
                  <a:gd name="connsiteY86" fmla="*/ 409433 h 2518012"/>
                  <a:gd name="connsiteX87" fmla="*/ 4333514 w 4333514"/>
                  <a:gd name="connsiteY87" fmla="*/ 470848 h 2518012"/>
                  <a:gd name="connsiteX88" fmla="*/ 4333514 w 4333514"/>
                  <a:gd name="connsiteY88" fmla="*/ 539087 h 2518012"/>
                  <a:gd name="connsiteX89" fmla="*/ 4299395 w 4333514"/>
                  <a:gd name="connsiteY89" fmla="*/ 539087 h 2518012"/>
                  <a:gd name="connsiteX90" fmla="*/ 4190213 w 4333514"/>
                  <a:gd name="connsiteY90" fmla="*/ 627797 h 2518012"/>
                  <a:gd name="connsiteX91" fmla="*/ 4265275 w 4333514"/>
                  <a:gd name="connsiteY91" fmla="*/ 777923 h 2518012"/>
                  <a:gd name="connsiteX92" fmla="*/ 4210684 w 4333514"/>
                  <a:gd name="connsiteY92" fmla="*/ 784746 h 2518012"/>
                  <a:gd name="connsiteX93" fmla="*/ 4156093 w 4333514"/>
                  <a:gd name="connsiteY93" fmla="*/ 723332 h 2518012"/>
                  <a:gd name="connsiteX94" fmla="*/ 4087854 w 4333514"/>
                  <a:gd name="connsiteY94" fmla="*/ 723332 h 2518012"/>
                  <a:gd name="connsiteX95" fmla="*/ 4026439 w 4333514"/>
                  <a:gd name="connsiteY95" fmla="*/ 730155 h 2518012"/>
                  <a:gd name="connsiteX96" fmla="*/ 3937729 w 4333514"/>
                  <a:gd name="connsiteY96" fmla="*/ 757451 h 2518012"/>
                  <a:gd name="connsiteX97" fmla="*/ 3889962 w 4333514"/>
                  <a:gd name="connsiteY97" fmla="*/ 812042 h 2518012"/>
                  <a:gd name="connsiteX98" fmla="*/ 3767132 w 4333514"/>
                  <a:gd name="connsiteY98" fmla="*/ 921224 h 2518012"/>
                  <a:gd name="connsiteX99" fmla="*/ 3644302 w 4333514"/>
                  <a:gd name="connsiteY99" fmla="*/ 975815 h 2518012"/>
                  <a:gd name="connsiteX100" fmla="*/ 3644302 w 4333514"/>
                  <a:gd name="connsiteY100" fmla="*/ 1016758 h 2518012"/>
                  <a:gd name="connsiteX101" fmla="*/ 3617007 w 4333514"/>
                  <a:gd name="connsiteY101" fmla="*/ 1071349 h 2518012"/>
                  <a:gd name="connsiteX102" fmla="*/ 3644302 w 4333514"/>
                  <a:gd name="connsiteY102" fmla="*/ 1139588 h 2518012"/>
                  <a:gd name="connsiteX103" fmla="*/ 3637478 w 4333514"/>
                  <a:gd name="connsiteY103" fmla="*/ 1207827 h 2518012"/>
                  <a:gd name="connsiteX104" fmla="*/ 3610183 w 4333514"/>
                  <a:gd name="connsiteY104" fmla="*/ 1228299 h 2518012"/>
                  <a:gd name="connsiteX105" fmla="*/ 3610183 w 4333514"/>
                  <a:gd name="connsiteY105" fmla="*/ 1228299 h 2518012"/>
                  <a:gd name="connsiteX106" fmla="*/ 3548768 w 4333514"/>
                  <a:gd name="connsiteY106" fmla="*/ 1351129 h 2518012"/>
                  <a:gd name="connsiteX107" fmla="*/ 3514648 w 4333514"/>
                  <a:gd name="connsiteY107" fmla="*/ 1378424 h 2518012"/>
                  <a:gd name="connsiteX108" fmla="*/ 3487353 w 4333514"/>
                  <a:gd name="connsiteY108" fmla="*/ 1426191 h 2518012"/>
                  <a:gd name="connsiteX109" fmla="*/ 3535120 w 4333514"/>
                  <a:gd name="connsiteY109" fmla="*/ 1521726 h 2518012"/>
                  <a:gd name="connsiteX110" fmla="*/ 3501001 w 4333514"/>
                  <a:gd name="connsiteY110" fmla="*/ 1583140 h 2518012"/>
                  <a:gd name="connsiteX111" fmla="*/ 3466881 w 4333514"/>
                  <a:gd name="connsiteY111" fmla="*/ 1637732 h 2518012"/>
                  <a:gd name="connsiteX112" fmla="*/ 3364523 w 4333514"/>
                  <a:gd name="connsiteY112" fmla="*/ 1862920 h 2518012"/>
                  <a:gd name="connsiteX113" fmla="*/ 3350875 w 4333514"/>
                  <a:gd name="connsiteY113" fmla="*/ 1876567 h 2518012"/>
                  <a:gd name="connsiteX114" fmla="*/ 3275813 w 4333514"/>
                  <a:gd name="connsiteY114" fmla="*/ 1883391 h 2518012"/>
                  <a:gd name="connsiteX115" fmla="*/ 3255341 w 4333514"/>
                  <a:gd name="connsiteY115" fmla="*/ 1849272 h 2518012"/>
                  <a:gd name="connsiteX116" fmla="*/ 3214398 w 4333514"/>
                  <a:gd name="connsiteY116" fmla="*/ 1849272 h 2518012"/>
                  <a:gd name="connsiteX117" fmla="*/ 3180278 w 4333514"/>
                  <a:gd name="connsiteY117" fmla="*/ 1849272 h 2518012"/>
                  <a:gd name="connsiteX118" fmla="*/ 3118863 w 4333514"/>
                  <a:gd name="connsiteY118" fmla="*/ 1835624 h 2518012"/>
                  <a:gd name="connsiteX119" fmla="*/ 3098392 w 4333514"/>
                  <a:gd name="connsiteY119" fmla="*/ 1835624 h 2518012"/>
                  <a:gd name="connsiteX120" fmla="*/ 3139335 w 4333514"/>
                  <a:gd name="connsiteY120" fmla="*/ 1951630 h 2518012"/>
                  <a:gd name="connsiteX121" fmla="*/ 3132511 w 4333514"/>
                  <a:gd name="connsiteY121" fmla="*/ 2013045 h 2518012"/>
                  <a:gd name="connsiteX122" fmla="*/ 3118863 w 4333514"/>
                  <a:gd name="connsiteY122" fmla="*/ 2094932 h 2518012"/>
                  <a:gd name="connsiteX123" fmla="*/ 3098392 w 4333514"/>
                  <a:gd name="connsiteY123" fmla="*/ 2149523 h 2518012"/>
                  <a:gd name="connsiteX124" fmla="*/ 3077920 w 4333514"/>
                  <a:gd name="connsiteY124" fmla="*/ 2169994 h 2518012"/>
                  <a:gd name="connsiteX125" fmla="*/ 3043801 w 4333514"/>
                  <a:gd name="connsiteY125" fmla="*/ 2149523 h 2518012"/>
                  <a:gd name="connsiteX126" fmla="*/ 3016505 w 4333514"/>
                  <a:gd name="connsiteY126" fmla="*/ 2217761 h 2518012"/>
                  <a:gd name="connsiteX127" fmla="*/ 3091568 w 4333514"/>
                  <a:gd name="connsiteY127" fmla="*/ 2361063 h 2518012"/>
                  <a:gd name="connsiteX128" fmla="*/ 3077920 w 4333514"/>
                  <a:gd name="connsiteY128" fmla="*/ 2415654 h 2518012"/>
                  <a:gd name="connsiteX129" fmla="*/ 3023329 w 4333514"/>
                  <a:gd name="connsiteY129" fmla="*/ 2422478 h 2518012"/>
                  <a:gd name="connsiteX130" fmla="*/ 2996033 w 4333514"/>
                  <a:gd name="connsiteY130" fmla="*/ 2456597 h 2518012"/>
                  <a:gd name="connsiteX131" fmla="*/ 2989210 w 4333514"/>
                  <a:gd name="connsiteY131" fmla="*/ 2518012 h 2518012"/>
                  <a:gd name="connsiteX132" fmla="*/ 2948266 w 4333514"/>
                  <a:gd name="connsiteY132" fmla="*/ 2449773 h 2518012"/>
                  <a:gd name="connsiteX133" fmla="*/ 2873204 w 4333514"/>
                  <a:gd name="connsiteY133" fmla="*/ 2470245 h 2518012"/>
                  <a:gd name="connsiteX134" fmla="*/ 2859556 w 4333514"/>
                  <a:gd name="connsiteY134" fmla="*/ 2483893 h 2518012"/>
                  <a:gd name="connsiteX135" fmla="*/ 2866380 w 4333514"/>
                  <a:gd name="connsiteY135" fmla="*/ 2442949 h 2518012"/>
                  <a:gd name="connsiteX136" fmla="*/ 2859556 w 4333514"/>
                  <a:gd name="connsiteY136" fmla="*/ 2422478 h 2518012"/>
                  <a:gd name="connsiteX137" fmla="*/ 2859556 w 4333514"/>
                  <a:gd name="connsiteY137" fmla="*/ 2381535 h 2518012"/>
                  <a:gd name="connsiteX138" fmla="*/ 2873204 w 4333514"/>
                  <a:gd name="connsiteY138" fmla="*/ 2326943 h 2518012"/>
                  <a:gd name="connsiteX139" fmla="*/ 2832260 w 4333514"/>
                  <a:gd name="connsiteY139" fmla="*/ 2279176 h 2518012"/>
                  <a:gd name="connsiteX140" fmla="*/ 2832260 w 4333514"/>
                  <a:gd name="connsiteY140" fmla="*/ 2231409 h 2518012"/>
                  <a:gd name="connsiteX141" fmla="*/ 2811789 w 4333514"/>
                  <a:gd name="connsiteY141" fmla="*/ 2190466 h 2518012"/>
                  <a:gd name="connsiteX142" fmla="*/ 2804965 w 4333514"/>
                  <a:gd name="connsiteY142" fmla="*/ 2149523 h 2518012"/>
                  <a:gd name="connsiteX143" fmla="*/ 2804965 w 4333514"/>
                  <a:gd name="connsiteY143" fmla="*/ 2115403 h 2518012"/>
                  <a:gd name="connsiteX144" fmla="*/ 2804965 w 4333514"/>
                  <a:gd name="connsiteY144" fmla="*/ 2094932 h 2518012"/>
                  <a:gd name="connsiteX145" fmla="*/ 2804965 w 4333514"/>
                  <a:gd name="connsiteY145" fmla="*/ 2067636 h 2518012"/>
                  <a:gd name="connsiteX146" fmla="*/ 2791317 w 4333514"/>
                  <a:gd name="connsiteY146" fmla="*/ 2019869 h 2518012"/>
                  <a:gd name="connsiteX147" fmla="*/ 2791317 w 4333514"/>
                  <a:gd name="connsiteY147" fmla="*/ 1985749 h 2518012"/>
                  <a:gd name="connsiteX148" fmla="*/ 2791317 w 4333514"/>
                  <a:gd name="connsiteY148" fmla="*/ 1944806 h 2518012"/>
                  <a:gd name="connsiteX149" fmla="*/ 2770845 w 4333514"/>
                  <a:gd name="connsiteY149" fmla="*/ 1910687 h 2518012"/>
                  <a:gd name="connsiteX150" fmla="*/ 2750374 w 4333514"/>
                  <a:gd name="connsiteY150" fmla="*/ 1924335 h 2518012"/>
                  <a:gd name="connsiteX151" fmla="*/ 2750374 w 4333514"/>
                  <a:gd name="connsiteY151" fmla="*/ 1951630 h 2518012"/>
                  <a:gd name="connsiteX152" fmla="*/ 2729902 w 4333514"/>
                  <a:gd name="connsiteY152" fmla="*/ 1958454 h 2518012"/>
                  <a:gd name="connsiteX153" fmla="*/ 2702607 w 4333514"/>
                  <a:gd name="connsiteY153" fmla="*/ 1924335 h 2518012"/>
                  <a:gd name="connsiteX154" fmla="*/ 2682135 w 4333514"/>
                  <a:gd name="connsiteY154" fmla="*/ 1910687 h 2518012"/>
                  <a:gd name="connsiteX155" fmla="*/ 2695783 w 4333514"/>
                  <a:gd name="connsiteY155" fmla="*/ 1978926 h 2518012"/>
                  <a:gd name="connsiteX156" fmla="*/ 2695783 w 4333514"/>
                  <a:gd name="connsiteY156" fmla="*/ 1978926 h 2518012"/>
                  <a:gd name="connsiteX157" fmla="*/ 2668487 w 4333514"/>
                  <a:gd name="connsiteY157" fmla="*/ 2026693 h 2518012"/>
                  <a:gd name="connsiteX158" fmla="*/ 2661663 w 4333514"/>
                  <a:gd name="connsiteY158" fmla="*/ 2026693 h 2518012"/>
                  <a:gd name="connsiteX159" fmla="*/ 2648015 w 4333514"/>
                  <a:gd name="connsiteY159" fmla="*/ 2060812 h 2518012"/>
                  <a:gd name="connsiteX160" fmla="*/ 2648015 w 4333514"/>
                  <a:gd name="connsiteY160" fmla="*/ 2108579 h 2518012"/>
                  <a:gd name="connsiteX161" fmla="*/ 2654839 w 4333514"/>
                  <a:gd name="connsiteY161" fmla="*/ 2156346 h 2518012"/>
                  <a:gd name="connsiteX162" fmla="*/ 2654839 w 4333514"/>
                  <a:gd name="connsiteY162" fmla="*/ 2156346 h 2518012"/>
                  <a:gd name="connsiteX163" fmla="*/ 2620720 w 4333514"/>
                  <a:gd name="connsiteY163" fmla="*/ 2176818 h 2518012"/>
                  <a:gd name="connsiteX164" fmla="*/ 2566129 w 4333514"/>
                  <a:gd name="connsiteY164" fmla="*/ 2163170 h 2518012"/>
                  <a:gd name="connsiteX165" fmla="*/ 2566129 w 4333514"/>
                  <a:gd name="connsiteY165" fmla="*/ 2122227 h 2518012"/>
                  <a:gd name="connsiteX166" fmla="*/ 2518362 w 4333514"/>
                  <a:gd name="connsiteY166" fmla="*/ 2081284 h 2518012"/>
                  <a:gd name="connsiteX167" fmla="*/ 2504714 w 4333514"/>
                  <a:gd name="connsiteY167" fmla="*/ 2081284 h 2518012"/>
                  <a:gd name="connsiteX168" fmla="*/ 2484242 w 4333514"/>
                  <a:gd name="connsiteY168" fmla="*/ 2142699 h 2518012"/>
                  <a:gd name="connsiteX169" fmla="*/ 2470595 w 4333514"/>
                  <a:gd name="connsiteY169" fmla="*/ 1985749 h 2518012"/>
                  <a:gd name="connsiteX170" fmla="*/ 2470595 w 4333514"/>
                  <a:gd name="connsiteY170" fmla="*/ 1931158 h 2518012"/>
                  <a:gd name="connsiteX171" fmla="*/ 2497890 w 4333514"/>
                  <a:gd name="connsiteY171" fmla="*/ 1862920 h 2518012"/>
                  <a:gd name="connsiteX172" fmla="*/ 2518362 w 4333514"/>
                  <a:gd name="connsiteY172" fmla="*/ 1808329 h 2518012"/>
                  <a:gd name="connsiteX173" fmla="*/ 2518362 w 4333514"/>
                  <a:gd name="connsiteY173" fmla="*/ 1787857 h 2518012"/>
                  <a:gd name="connsiteX174" fmla="*/ 2586601 w 4333514"/>
                  <a:gd name="connsiteY174" fmla="*/ 1787857 h 2518012"/>
                  <a:gd name="connsiteX175" fmla="*/ 2607072 w 4333514"/>
                  <a:gd name="connsiteY175" fmla="*/ 1787857 h 2518012"/>
                  <a:gd name="connsiteX176" fmla="*/ 2607072 w 4333514"/>
                  <a:gd name="connsiteY176" fmla="*/ 1787857 h 2518012"/>
                  <a:gd name="connsiteX177" fmla="*/ 2695783 w 4333514"/>
                  <a:gd name="connsiteY177" fmla="*/ 1760561 h 2518012"/>
                  <a:gd name="connsiteX178" fmla="*/ 2668487 w 4333514"/>
                  <a:gd name="connsiteY178" fmla="*/ 1705970 h 2518012"/>
                  <a:gd name="connsiteX179" fmla="*/ 2764021 w 4333514"/>
                  <a:gd name="connsiteY179" fmla="*/ 1692323 h 2518012"/>
                  <a:gd name="connsiteX180" fmla="*/ 2784493 w 4333514"/>
                  <a:gd name="connsiteY180" fmla="*/ 1617260 h 2518012"/>
                  <a:gd name="connsiteX181" fmla="*/ 2784493 w 4333514"/>
                  <a:gd name="connsiteY181" fmla="*/ 1542197 h 2518012"/>
                  <a:gd name="connsiteX182" fmla="*/ 2784493 w 4333514"/>
                  <a:gd name="connsiteY182" fmla="*/ 1521726 h 2518012"/>
                  <a:gd name="connsiteX183" fmla="*/ 2839084 w 4333514"/>
                  <a:gd name="connsiteY183" fmla="*/ 1535373 h 2518012"/>
                  <a:gd name="connsiteX184" fmla="*/ 2880027 w 4333514"/>
                  <a:gd name="connsiteY184" fmla="*/ 1508078 h 2518012"/>
                  <a:gd name="connsiteX185" fmla="*/ 2770845 w 4333514"/>
                  <a:gd name="connsiteY185" fmla="*/ 1453487 h 2518012"/>
                  <a:gd name="connsiteX186" fmla="*/ 2695783 w 4333514"/>
                  <a:gd name="connsiteY186" fmla="*/ 1426191 h 2518012"/>
                  <a:gd name="connsiteX187" fmla="*/ 2641192 w 4333514"/>
                  <a:gd name="connsiteY187" fmla="*/ 1439839 h 2518012"/>
                  <a:gd name="connsiteX188" fmla="*/ 2518362 w 4333514"/>
                  <a:gd name="connsiteY188" fmla="*/ 1460311 h 2518012"/>
                  <a:gd name="connsiteX189" fmla="*/ 2463771 w 4333514"/>
                  <a:gd name="connsiteY189" fmla="*/ 1426191 h 2518012"/>
                  <a:gd name="connsiteX190" fmla="*/ 2375060 w 4333514"/>
                  <a:gd name="connsiteY190" fmla="*/ 1460311 h 2518012"/>
                  <a:gd name="connsiteX191" fmla="*/ 2259054 w 4333514"/>
                  <a:gd name="connsiteY191" fmla="*/ 1460311 h 2518012"/>
                  <a:gd name="connsiteX192" fmla="*/ 2163520 w 4333514"/>
                  <a:gd name="connsiteY192" fmla="*/ 1446663 h 2518012"/>
                  <a:gd name="connsiteX193" fmla="*/ 2102105 w 4333514"/>
                  <a:gd name="connsiteY193" fmla="*/ 1405720 h 2518012"/>
                  <a:gd name="connsiteX194" fmla="*/ 2061162 w 4333514"/>
                  <a:gd name="connsiteY194" fmla="*/ 1398896 h 2518012"/>
                  <a:gd name="connsiteX195" fmla="*/ 2081633 w 4333514"/>
                  <a:gd name="connsiteY195" fmla="*/ 1310185 h 2518012"/>
                  <a:gd name="connsiteX196" fmla="*/ 2081633 w 4333514"/>
                  <a:gd name="connsiteY196" fmla="*/ 1262418 h 2518012"/>
                  <a:gd name="connsiteX197" fmla="*/ 2081633 w 4333514"/>
                  <a:gd name="connsiteY197" fmla="*/ 1221475 h 2518012"/>
                  <a:gd name="connsiteX198" fmla="*/ 2074810 w 4333514"/>
                  <a:gd name="connsiteY198" fmla="*/ 1166884 h 2518012"/>
                  <a:gd name="connsiteX199" fmla="*/ 2033866 w 4333514"/>
                  <a:gd name="connsiteY199" fmla="*/ 1132764 h 2518012"/>
                  <a:gd name="connsiteX200" fmla="*/ 2020218 w 4333514"/>
                  <a:gd name="connsiteY200" fmla="*/ 1112293 h 2518012"/>
                  <a:gd name="connsiteX201" fmla="*/ 2020218 w 4333514"/>
                  <a:gd name="connsiteY201" fmla="*/ 1098645 h 2518012"/>
                  <a:gd name="connsiteX202" fmla="*/ 2006571 w 4333514"/>
                  <a:gd name="connsiteY202" fmla="*/ 1098645 h 2518012"/>
                  <a:gd name="connsiteX203" fmla="*/ 1999747 w 4333514"/>
                  <a:gd name="connsiteY203" fmla="*/ 1166884 h 2518012"/>
                  <a:gd name="connsiteX204" fmla="*/ 1938332 w 4333514"/>
                  <a:gd name="connsiteY204" fmla="*/ 1166884 h 2518012"/>
                  <a:gd name="connsiteX205" fmla="*/ 1911036 w 4333514"/>
                  <a:gd name="connsiteY205" fmla="*/ 1166884 h 2518012"/>
                  <a:gd name="connsiteX206" fmla="*/ 1863269 w 4333514"/>
                  <a:gd name="connsiteY206" fmla="*/ 1139588 h 2518012"/>
                  <a:gd name="connsiteX207" fmla="*/ 1842798 w 4333514"/>
                  <a:gd name="connsiteY207" fmla="*/ 1112293 h 2518012"/>
                  <a:gd name="connsiteX208" fmla="*/ 1801854 w 4333514"/>
                  <a:gd name="connsiteY208" fmla="*/ 1078173 h 2518012"/>
                  <a:gd name="connsiteX209" fmla="*/ 1788207 w 4333514"/>
                  <a:gd name="connsiteY209" fmla="*/ 1023582 h 2518012"/>
                  <a:gd name="connsiteX210" fmla="*/ 1788207 w 4333514"/>
                  <a:gd name="connsiteY210" fmla="*/ 1071349 h 2518012"/>
                  <a:gd name="connsiteX211" fmla="*/ 1692672 w 4333514"/>
                  <a:gd name="connsiteY211" fmla="*/ 1078173 h 2518012"/>
                  <a:gd name="connsiteX212" fmla="*/ 1685848 w 4333514"/>
                  <a:gd name="connsiteY212" fmla="*/ 1050878 h 2518012"/>
                  <a:gd name="connsiteX213" fmla="*/ 1685848 w 4333514"/>
                  <a:gd name="connsiteY213" fmla="*/ 1030406 h 2518012"/>
                  <a:gd name="connsiteX214" fmla="*/ 1672201 w 4333514"/>
                  <a:gd name="connsiteY214" fmla="*/ 1009935 h 2518012"/>
                  <a:gd name="connsiteX215" fmla="*/ 1665377 w 4333514"/>
                  <a:gd name="connsiteY215" fmla="*/ 1003111 h 2518012"/>
                  <a:gd name="connsiteX216" fmla="*/ 1651729 w 4333514"/>
                  <a:gd name="connsiteY216" fmla="*/ 968991 h 2518012"/>
                  <a:gd name="connsiteX217" fmla="*/ 1651729 w 4333514"/>
                  <a:gd name="connsiteY217" fmla="*/ 968991 h 2518012"/>
                  <a:gd name="connsiteX218" fmla="*/ 1644905 w 4333514"/>
                  <a:gd name="connsiteY218" fmla="*/ 1037230 h 2518012"/>
                  <a:gd name="connsiteX219" fmla="*/ 1644905 w 4333514"/>
                  <a:gd name="connsiteY219" fmla="*/ 1037230 h 2518012"/>
                  <a:gd name="connsiteX220" fmla="*/ 1597138 w 4333514"/>
                  <a:gd name="connsiteY220" fmla="*/ 1105469 h 2518012"/>
                  <a:gd name="connsiteX221" fmla="*/ 1551196 w 4333514"/>
                  <a:gd name="connsiteY221" fmla="*/ 1188012 h 2518012"/>
                  <a:gd name="connsiteX222" fmla="*/ 1609874 w 4333514"/>
                  <a:gd name="connsiteY222" fmla="*/ 1254025 h 2518012"/>
                  <a:gd name="connsiteX223" fmla="*/ 1639213 w 4333514"/>
                  <a:gd name="connsiteY223" fmla="*/ 1301105 h 2518012"/>
                  <a:gd name="connsiteX224" fmla="*/ 1722340 w 4333514"/>
                  <a:gd name="connsiteY224" fmla="*/ 1345113 h 2518012"/>
                  <a:gd name="connsiteX225" fmla="*/ 1798133 w 4333514"/>
                  <a:gd name="connsiteY225" fmla="*/ 1389121 h 2518012"/>
                  <a:gd name="connsiteX226" fmla="*/ 1794313 w 4333514"/>
                  <a:gd name="connsiteY226" fmla="*/ 1433322 h 2518012"/>
                  <a:gd name="connsiteX227" fmla="*/ 1737009 w 4333514"/>
                  <a:gd name="connsiteY227" fmla="*/ 1462469 h 2518012"/>
                  <a:gd name="connsiteX228" fmla="*/ 1670997 w 4333514"/>
                  <a:gd name="connsiteY228" fmla="*/ 1506477 h 2518012"/>
                  <a:gd name="connsiteX229" fmla="*/ 1573199 w 4333514"/>
                  <a:gd name="connsiteY229" fmla="*/ 1526037 h 2518012"/>
                  <a:gd name="connsiteX230" fmla="*/ 1546305 w 4333514"/>
                  <a:gd name="connsiteY230" fmla="*/ 1574935 h 2518012"/>
                  <a:gd name="connsiteX231" fmla="*/ 1548751 w 4333514"/>
                  <a:gd name="connsiteY231" fmla="*/ 1623834 h 2518012"/>
                  <a:gd name="connsiteX232" fmla="*/ 73262 w 4333514"/>
                  <a:gd name="connsiteY232" fmla="*/ 1507909 h 2518012"/>
                  <a:gd name="connsiteX233" fmla="*/ 38049 w 4333514"/>
                  <a:gd name="connsiteY233" fmla="*/ 1466341 h 2518012"/>
                  <a:gd name="connsiteX234" fmla="*/ 5432 w 4333514"/>
                  <a:gd name="connsiteY234" fmla="*/ 1420291 h 2518012"/>
                  <a:gd name="connsiteX0" fmla="*/ 5432 w 4333514"/>
                  <a:gd name="connsiteY0" fmla="*/ 1420291 h 2518012"/>
                  <a:gd name="connsiteX1" fmla="*/ 350 w 4333514"/>
                  <a:gd name="connsiteY1" fmla="*/ 764275 h 2518012"/>
                  <a:gd name="connsiteX2" fmla="*/ 184595 w 4333514"/>
                  <a:gd name="connsiteY2" fmla="*/ 730155 h 2518012"/>
                  <a:gd name="connsiteX3" fmla="*/ 232362 w 4333514"/>
                  <a:gd name="connsiteY3" fmla="*/ 689212 h 2518012"/>
                  <a:gd name="connsiteX4" fmla="*/ 321072 w 4333514"/>
                  <a:gd name="connsiteY4" fmla="*/ 689212 h 2518012"/>
                  <a:gd name="connsiteX5" fmla="*/ 341544 w 4333514"/>
                  <a:gd name="connsiteY5" fmla="*/ 661917 h 2518012"/>
                  <a:gd name="connsiteX6" fmla="*/ 423430 w 4333514"/>
                  <a:gd name="connsiteY6" fmla="*/ 709684 h 2518012"/>
                  <a:gd name="connsiteX7" fmla="*/ 498493 w 4333514"/>
                  <a:gd name="connsiteY7" fmla="*/ 716508 h 2518012"/>
                  <a:gd name="connsiteX8" fmla="*/ 498493 w 4333514"/>
                  <a:gd name="connsiteY8" fmla="*/ 812042 h 2518012"/>
                  <a:gd name="connsiteX9" fmla="*/ 580380 w 4333514"/>
                  <a:gd name="connsiteY9" fmla="*/ 832514 h 2518012"/>
                  <a:gd name="connsiteX10" fmla="*/ 628147 w 4333514"/>
                  <a:gd name="connsiteY10" fmla="*/ 893929 h 2518012"/>
                  <a:gd name="connsiteX11" fmla="*/ 689562 w 4333514"/>
                  <a:gd name="connsiteY11" fmla="*/ 948520 h 2518012"/>
                  <a:gd name="connsiteX12" fmla="*/ 744153 w 4333514"/>
                  <a:gd name="connsiteY12" fmla="*/ 907576 h 2518012"/>
                  <a:gd name="connsiteX13" fmla="*/ 778272 w 4333514"/>
                  <a:gd name="connsiteY13" fmla="*/ 887105 h 2518012"/>
                  <a:gd name="connsiteX14" fmla="*/ 819215 w 4333514"/>
                  <a:gd name="connsiteY14" fmla="*/ 907576 h 2518012"/>
                  <a:gd name="connsiteX15" fmla="*/ 819215 w 4333514"/>
                  <a:gd name="connsiteY15" fmla="*/ 955343 h 2518012"/>
                  <a:gd name="connsiteX16" fmla="*/ 819215 w 4333514"/>
                  <a:gd name="connsiteY16" fmla="*/ 955343 h 2518012"/>
                  <a:gd name="connsiteX17" fmla="*/ 894278 w 4333514"/>
                  <a:gd name="connsiteY17" fmla="*/ 955343 h 2518012"/>
                  <a:gd name="connsiteX18" fmla="*/ 969341 w 4333514"/>
                  <a:gd name="connsiteY18" fmla="*/ 962167 h 2518012"/>
                  <a:gd name="connsiteX19" fmla="*/ 1119466 w 4333514"/>
                  <a:gd name="connsiteY19" fmla="*/ 1030406 h 2518012"/>
                  <a:gd name="connsiteX20" fmla="*/ 1160410 w 4333514"/>
                  <a:gd name="connsiteY20" fmla="*/ 1044054 h 2518012"/>
                  <a:gd name="connsiteX21" fmla="*/ 1215001 w 4333514"/>
                  <a:gd name="connsiteY21" fmla="*/ 1016758 h 2518012"/>
                  <a:gd name="connsiteX22" fmla="*/ 1269592 w 4333514"/>
                  <a:gd name="connsiteY22" fmla="*/ 1064526 h 2518012"/>
                  <a:gd name="connsiteX23" fmla="*/ 1310535 w 4333514"/>
                  <a:gd name="connsiteY23" fmla="*/ 1044054 h 2518012"/>
                  <a:gd name="connsiteX24" fmla="*/ 1310535 w 4333514"/>
                  <a:gd name="connsiteY24" fmla="*/ 1044054 h 2518012"/>
                  <a:gd name="connsiteX25" fmla="*/ 1378774 w 4333514"/>
                  <a:gd name="connsiteY25" fmla="*/ 1044054 h 2518012"/>
                  <a:gd name="connsiteX26" fmla="*/ 1378774 w 4333514"/>
                  <a:gd name="connsiteY26" fmla="*/ 1044054 h 2518012"/>
                  <a:gd name="connsiteX27" fmla="*/ 1494780 w 4333514"/>
                  <a:gd name="connsiteY27" fmla="*/ 1044054 h 2518012"/>
                  <a:gd name="connsiteX28" fmla="*/ 1583490 w 4333514"/>
                  <a:gd name="connsiteY28" fmla="*/ 996287 h 2518012"/>
                  <a:gd name="connsiteX29" fmla="*/ 1563018 w 4333514"/>
                  <a:gd name="connsiteY29" fmla="*/ 893929 h 2518012"/>
                  <a:gd name="connsiteX30" fmla="*/ 1522075 w 4333514"/>
                  <a:gd name="connsiteY30" fmla="*/ 839338 h 2518012"/>
                  <a:gd name="connsiteX31" fmla="*/ 1487956 w 4333514"/>
                  <a:gd name="connsiteY31" fmla="*/ 777923 h 2518012"/>
                  <a:gd name="connsiteX32" fmla="*/ 1515251 w 4333514"/>
                  <a:gd name="connsiteY32" fmla="*/ 675564 h 2518012"/>
                  <a:gd name="connsiteX33" fmla="*/ 1563018 w 4333514"/>
                  <a:gd name="connsiteY33" fmla="*/ 559558 h 2518012"/>
                  <a:gd name="connsiteX34" fmla="*/ 1563018 w 4333514"/>
                  <a:gd name="connsiteY34" fmla="*/ 539087 h 2518012"/>
                  <a:gd name="connsiteX35" fmla="*/ 1563018 w 4333514"/>
                  <a:gd name="connsiteY35" fmla="*/ 525439 h 2518012"/>
                  <a:gd name="connsiteX36" fmla="*/ 1706320 w 4333514"/>
                  <a:gd name="connsiteY36" fmla="*/ 470848 h 2518012"/>
                  <a:gd name="connsiteX37" fmla="*/ 1754087 w 4333514"/>
                  <a:gd name="connsiteY37" fmla="*/ 511791 h 2518012"/>
                  <a:gd name="connsiteX38" fmla="*/ 1760911 w 4333514"/>
                  <a:gd name="connsiteY38" fmla="*/ 586854 h 2518012"/>
                  <a:gd name="connsiteX39" fmla="*/ 1760911 w 4333514"/>
                  <a:gd name="connsiteY39" fmla="*/ 661917 h 2518012"/>
                  <a:gd name="connsiteX40" fmla="*/ 1760911 w 4333514"/>
                  <a:gd name="connsiteY40" fmla="*/ 661917 h 2518012"/>
                  <a:gd name="connsiteX41" fmla="*/ 1781383 w 4333514"/>
                  <a:gd name="connsiteY41" fmla="*/ 736979 h 2518012"/>
                  <a:gd name="connsiteX42" fmla="*/ 1815502 w 4333514"/>
                  <a:gd name="connsiteY42" fmla="*/ 675564 h 2518012"/>
                  <a:gd name="connsiteX43" fmla="*/ 1849621 w 4333514"/>
                  <a:gd name="connsiteY43" fmla="*/ 634621 h 2518012"/>
                  <a:gd name="connsiteX44" fmla="*/ 1883741 w 4333514"/>
                  <a:gd name="connsiteY44" fmla="*/ 566382 h 2518012"/>
                  <a:gd name="connsiteX45" fmla="*/ 1931508 w 4333514"/>
                  <a:gd name="connsiteY45" fmla="*/ 504967 h 2518012"/>
                  <a:gd name="connsiteX46" fmla="*/ 1945156 w 4333514"/>
                  <a:gd name="connsiteY46" fmla="*/ 464024 h 2518012"/>
                  <a:gd name="connsiteX47" fmla="*/ 1979275 w 4333514"/>
                  <a:gd name="connsiteY47" fmla="*/ 443552 h 2518012"/>
                  <a:gd name="connsiteX48" fmla="*/ 2074810 w 4333514"/>
                  <a:gd name="connsiteY48" fmla="*/ 388961 h 2518012"/>
                  <a:gd name="connsiteX49" fmla="*/ 2218111 w 4333514"/>
                  <a:gd name="connsiteY49" fmla="*/ 429905 h 2518012"/>
                  <a:gd name="connsiteX50" fmla="*/ 2218111 w 4333514"/>
                  <a:gd name="connsiteY50" fmla="*/ 470848 h 2518012"/>
                  <a:gd name="connsiteX51" fmla="*/ 2265878 w 4333514"/>
                  <a:gd name="connsiteY51" fmla="*/ 491320 h 2518012"/>
                  <a:gd name="connsiteX52" fmla="*/ 2429651 w 4333514"/>
                  <a:gd name="connsiteY52" fmla="*/ 491320 h 2518012"/>
                  <a:gd name="connsiteX53" fmla="*/ 2484242 w 4333514"/>
                  <a:gd name="connsiteY53" fmla="*/ 464024 h 2518012"/>
                  <a:gd name="connsiteX54" fmla="*/ 2607072 w 4333514"/>
                  <a:gd name="connsiteY54" fmla="*/ 511791 h 2518012"/>
                  <a:gd name="connsiteX55" fmla="*/ 2607072 w 4333514"/>
                  <a:gd name="connsiteY55" fmla="*/ 566382 h 2518012"/>
                  <a:gd name="connsiteX56" fmla="*/ 2702607 w 4333514"/>
                  <a:gd name="connsiteY56" fmla="*/ 614149 h 2518012"/>
                  <a:gd name="connsiteX57" fmla="*/ 2824415 w 4333514"/>
                  <a:gd name="connsiteY57" fmla="*/ 556092 h 2518012"/>
                  <a:gd name="connsiteX58" fmla="*/ 2914147 w 4333514"/>
                  <a:gd name="connsiteY58" fmla="*/ 539087 h 2518012"/>
                  <a:gd name="connsiteX59" fmla="*/ 2927795 w 4333514"/>
                  <a:gd name="connsiteY59" fmla="*/ 470848 h 2518012"/>
                  <a:gd name="connsiteX60" fmla="*/ 2989210 w 4333514"/>
                  <a:gd name="connsiteY60" fmla="*/ 402609 h 2518012"/>
                  <a:gd name="connsiteX61" fmla="*/ 3077920 w 4333514"/>
                  <a:gd name="connsiteY61" fmla="*/ 368490 h 2518012"/>
                  <a:gd name="connsiteX62" fmla="*/ 3125687 w 4333514"/>
                  <a:gd name="connsiteY62" fmla="*/ 266132 h 2518012"/>
                  <a:gd name="connsiteX63" fmla="*/ 3234869 w 4333514"/>
                  <a:gd name="connsiteY63" fmla="*/ 266132 h 2518012"/>
                  <a:gd name="connsiteX64" fmla="*/ 3296284 w 4333514"/>
                  <a:gd name="connsiteY64" fmla="*/ 272955 h 2518012"/>
                  <a:gd name="connsiteX65" fmla="*/ 3391818 w 4333514"/>
                  <a:gd name="connsiteY65" fmla="*/ 156949 h 2518012"/>
                  <a:gd name="connsiteX66" fmla="*/ 3419114 w 4333514"/>
                  <a:gd name="connsiteY66" fmla="*/ 95535 h 2518012"/>
                  <a:gd name="connsiteX67" fmla="*/ 3466881 w 4333514"/>
                  <a:gd name="connsiteY67" fmla="*/ 81887 h 2518012"/>
                  <a:gd name="connsiteX68" fmla="*/ 3494177 w 4333514"/>
                  <a:gd name="connsiteY68" fmla="*/ 40943 h 2518012"/>
                  <a:gd name="connsiteX69" fmla="*/ 3535120 w 4333514"/>
                  <a:gd name="connsiteY69" fmla="*/ 88711 h 2518012"/>
                  <a:gd name="connsiteX70" fmla="*/ 3603359 w 4333514"/>
                  <a:gd name="connsiteY70" fmla="*/ 109182 h 2518012"/>
                  <a:gd name="connsiteX71" fmla="*/ 3719365 w 4333514"/>
                  <a:gd name="connsiteY71" fmla="*/ 136478 h 2518012"/>
                  <a:gd name="connsiteX72" fmla="*/ 3760308 w 4333514"/>
                  <a:gd name="connsiteY72" fmla="*/ 75063 h 2518012"/>
                  <a:gd name="connsiteX73" fmla="*/ 3930905 w 4333514"/>
                  <a:gd name="connsiteY73" fmla="*/ 0 h 2518012"/>
                  <a:gd name="connsiteX74" fmla="*/ 3985496 w 4333514"/>
                  <a:gd name="connsiteY74" fmla="*/ 68239 h 2518012"/>
                  <a:gd name="connsiteX75" fmla="*/ 3985496 w 4333514"/>
                  <a:gd name="connsiteY75" fmla="*/ 68239 h 2518012"/>
                  <a:gd name="connsiteX76" fmla="*/ 3978672 w 4333514"/>
                  <a:gd name="connsiteY76" fmla="*/ 122830 h 2518012"/>
                  <a:gd name="connsiteX77" fmla="*/ 3971848 w 4333514"/>
                  <a:gd name="connsiteY77" fmla="*/ 163773 h 2518012"/>
                  <a:gd name="connsiteX78" fmla="*/ 3971848 w 4333514"/>
                  <a:gd name="connsiteY78" fmla="*/ 177421 h 2518012"/>
                  <a:gd name="connsiteX79" fmla="*/ 4040087 w 4333514"/>
                  <a:gd name="connsiteY79" fmla="*/ 150126 h 2518012"/>
                  <a:gd name="connsiteX80" fmla="*/ 4108326 w 4333514"/>
                  <a:gd name="connsiteY80" fmla="*/ 252484 h 2518012"/>
                  <a:gd name="connsiteX81" fmla="*/ 4040087 w 4333514"/>
                  <a:gd name="connsiteY81" fmla="*/ 320723 h 2518012"/>
                  <a:gd name="connsiteX82" fmla="*/ 4012792 w 4333514"/>
                  <a:gd name="connsiteY82" fmla="*/ 368490 h 2518012"/>
                  <a:gd name="connsiteX83" fmla="*/ 4101502 w 4333514"/>
                  <a:gd name="connsiteY83" fmla="*/ 361666 h 2518012"/>
                  <a:gd name="connsiteX84" fmla="*/ 4197036 w 4333514"/>
                  <a:gd name="connsiteY84" fmla="*/ 388961 h 2518012"/>
                  <a:gd name="connsiteX85" fmla="*/ 4237980 w 4333514"/>
                  <a:gd name="connsiteY85" fmla="*/ 382138 h 2518012"/>
                  <a:gd name="connsiteX86" fmla="*/ 4319866 w 4333514"/>
                  <a:gd name="connsiteY86" fmla="*/ 409433 h 2518012"/>
                  <a:gd name="connsiteX87" fmla="*/ 4333514 w 4333514"/>
                  <a:gd name="connsiteY87" fmla="*/ 470848 h 2518012"/>
                  <a:gd name="connsiteX88" fmla="*/ 4333514 w 4333514"/>
                  <a:gd name="connsiteY88" fmla="*/ 539087 h 2518012"/>
                  <a:gd name="connsiteX89" fmla="*/ 4299395 w 4333514"/>
                  <a:gd name="connsiteY89" fmla="*/ 539087 h 2518012"/>
                  <a:gd name="connsiteX90" fmla="*/ 4190213 w 4333514"/>
                  <a:gd name="connsiteY90" fmla="*/ 627797 h 2518012"/>
                  <a:gd name="connsiteX91" fmla="*/ 4265275 w 4333514"/>
                  <a:gd name="connsiteY91" fmla="*/ 777923 h 2518012"/>
                  <a:gd name="connsiteX92" fmla="*/ 4210684 w 4333514"/>
                  <a:gd name="connsiteY92" fmla="*/ 784746 h 2518012"/>
                  <a:gd name="connsiteX93" fmla="*/ 4156093 w 4333514"/>
                  <a:gd name="connsiteY93" fmla="*/ 723332 h 2518012"/>
                  <a:gd name="connsiteX94" fmla="*/ 4087854 w 4333514"/>
                  <a:gd name="connsiteY94" fmla="*/ 723332 h 2518012"/>
                  <a:gd name="connsiteX95" fmla="*/ 4026439 w 4333514"/>
                  <a:gd name="connsiteY95" fmla="*/ 730155 h 2518012"/>
                  <a:gd name="connsiteX96" fmla="*/ 3937729 w 4333514"/>
                  <a:gd name="connsiteY96" fmla="*/ 757451 h 2518012"/>
                  <a:gd name="connsiteX97" fmla="*/ 3889962 w 4333514"/>
                  <a:gd name="connsiteY97" fmla="*/ 812042 h 2518012"/>
                  <a:gd name="connsiteX98" fmla="*/ 3767132 w 4333514"/>
                  <a:gd name="connsiteY98" fmla="*/ 921224 h 2518012"/>
                  <a:gd name="connsiteX99" fmla="*/ 3644302 w 4333514"/>
                  <a:gd name="connsiteY99" fmla="*/ 975815 h 2518012"/>
                  <a:gd name="connsiteX100" fmla="*/ 3644302 w 4333514"/>
                  <a:gd name="connsiteY100" fmla="*/ 1016758 h 2518012"/>
                  <a:gd name="connsiteX101" fmla="*/ 3617007 w 4333514"/>
                  <a:gd name="connsiteY101" fmla="*/ 1071349 h 2518012"/>
                  <a:gd name="connsiteX102" fmla="*/ 3644302 w 4333514"/>
                  <a:gd name="connsiteY102" fmla="*/ 1139588 h 2518012"/>
                  <a:gd name="connsiteX103" fmla="*/ 3637478 w 4333514"/>
                  <a:gd name="connsiteY103" fmla="*/ 1207827 h 2518012"/>
                  <a:gd name="connsiteX104" fmla="*/ 3610183 w 4333514"/>
                  <a:gd name="connsiteY104" fmla="*/ 1228299 h 2518012"/>
                  <a:gd name="connsiteX105" fmla="*/ 3610183 w 4333514"/>
                  <a:gd name="connsiteY105" fmla="*/ 1228299 h 2518012"/>
                  <a:gd name="connsiteX106" fmla="*/ 3548768 w 4333514"/>
                  <a:gd name="connsiteY106" fmla="*/ 1351129 h 2518012"/>
                  <a:gd name="connsiteX107" fmla="*/ 3514648 w 4333514"/>
                  <a:gd name="connsiteY107" fmla="*/ 1378424 h 2518012"/>
                  <a:gd name="connsiteX108" fmla="*/ 3487353 w 4333514"/>
                  <a:gd name="connsiteY108" fmla="*/ 1426191 h 2518012"/>
                  <a:gd name="connsiteX109" fmla="*/ 3535120 w 4333514"/>
                  <a:gd name="connsiteY109" fmla="*/ 1521726 h 2518012"/>
                  <a:gd name="connsiteX110" fmla="*/ 3501001 w 4333514"/>
                  <a:gd name="connsiteY110" fmla="*/ 1583140 h 2518012"/>
                  <a:gd name="connsiteX111" fmla="*/ 3466881 w 4333514"/>
                  <a:gd name="connsiteY111" fmla="*/ 1637732 h 2518012"/>
                  <a:gd name="connsiteX112" fmla="*/ 3364523 w 4333514"/>
                  <a:gd name="connsiteY112" fmla="*/ 1862920 h 2518012"/>
                  <a:gd name="connsiteX113" fmla="*/ 3350875 w 4333514"/>
                  <a:gd name="connsiteY113" fmla="*/ 1876567 h 2518012"/>
                  <a:gd name="connsiteX114" fmla="*/ 3275813 w 4333514"/>
                  <a:gd name="connsiteY114" fmla="*/ 1883391 h 2518012"/>
                  <a:gd name="connsiteX115" fmla="*/ 3255341 w 4333514"/>
                  <a:gd name="connsiteY115" fmla="*/ 1849272 h 2518012"/>
                  <a:gd name="connsiteX116" fmla="*/ 3214398 w 4333514"/>
                  <a:gd name="connsiteY116" fmla="*/ 1849272 h 2518012"/>
                  <a:gd name="connsiteX117" fmla="*/ 3180278 w 4333514"/>
                  <a:gd name="connsiteY117" fmla="*/ 1849272 h 2518012"/>
                  <a:gd name="connsiteX118" fmla="*/ 3118863 w 4333514"/>
                  <a:gd name="connsiteY118" fmla="*/ 1835624 h 2518012"/>
                  <a:gd name="connsiteX119" fmla="*/ 3098392 w 4333514"/>
                  <a:gd name="connsiteY119" fmla="*/ 1835624 h 2518012"/>
                  <a:gd name="connsiteX120" fmla="*/ 3139335 w 4333514"/>
                  <a:gd name="connsiteY120" fmla="*/ 1951630 h 2518012"/>
                  <a:gd name="connsiteX121" fmla="*/ 3132511 w 4333514"/>
                  <a:gd name="connsiteY121" fmla="*/ 2013045 h 2518012"/>
                  <a:gd name="connsiteX122" fmla="*/ 3118863 w 4333514"/>
                  <a:gd name="connsiteY122" fmla="*/ 2094932 h 2518012"/>
                  <a:gd name="connsiteX123" fmla="*/ 3098392 w 4333514"/>
                  <a:gd name="connsiteY123" fmla="*/ 2149523 h 2518012"/>
                  <a:gd name="connsiteX124" fmla="*/ 3077920 w 4333514"/>
                  <a:gd name="connsiteY124" fmla="*/ 2169994 h 2518012"/>
                  <a:gd name="connsiteX125" fmla="*/ 3043801 w 4333514"/>
                  <a:gd name="connsiteY125" fmla="*/ 2149523 h 2518012"/>
                  <a:gd name="connsiteX126" fmla="*/ 3016505 w 4333514"/>
                  <a:gd name="connsiteY126" fmla="*/ 2217761 h 2518012"/>
                  <a:gd name="connsiteX127" fmla="*/ 3091568 w 4333514"/>
                  <a:gd name="connsiteY127" fmla="*/ 2361063 h 2518012"/>
                  <a:gd name="connsiteX128" fmla="*/ 3077920 w 4333514"/>
                  <a:gd name="connsiteY128" fmla="*/ 2415654 h 2518012"/>
                  <a:gd name="connsiteX129" fmla="*/ 3023329 w 4333514"/>
                  <a:gd name="connsiteY129" fmla="*/ 2422478 h 2518012"/>
                  <a:gd name="connsiteX130" fmla="*/ 2996033 w 4333514"/>
                  <a:gd name="connsiteY130" fmla="*/ 2456597 h 2518012"/>
                  <a:gd name="connsiteX131" fmla="*/ 2989210 w 4333514"/>
                  <a:gd name="connsiteY131" fmla="*/ 2518012 h 2518012"/>
                  <a:gd name="connsiteX132" fmla="*/ 2948266 w 4333514"/>
                  <a:gd name="connsiteY132" fmla="*/ 2449773 h 2518012"/>
                  <a:gd name="connsiteX133" fmla="*/ 2873204 w 4333514"/>
                  <a:gd name="connsiteY133" fmla="*/ 2470245 h 2518012"/>
                  <a:gd name="connsiteX134" fmla="*/ 2859556 w 4333514"/>
                  <a:gd name="connsiteY134" fmla="*/ 2483893 h 2518012"/>
                  <a:gd name="connsiteX135" fmla="*/ 2866380 w 4333514"/>
                  <a:gd name="connsiteY135" fmla="*/ 2442949 h 2518012"/>
                  <a:gd name="connsiteX136" fmla="*/ 2859556 w 4333514"/>
                  <a:gd name="connsiteY136" fmla="*/ 2422478 h 2518012"/>
                  <a:gd name="connsiteX137" fmla="*/ 2859556 w 4333514"/>
                  <a:gd name="connsiteY137" fmla="*/ 2381535 h 2518012"/>
                  <a:gd name="connsiteX138" fmla="*/ 2873204 w 4333514"/>
                  <a:gd name="connsiteY138" fmla="*/ 2326943 h 2518012"/>
                  <a:gd name="connsiteX139" fmla="*/ 2832260 w 4333514"/>
                  <a:gd name="connsiteY139" fmla="*/ 2279176 h 2518012"/>
                  <a:gd name="connsiteX140" fmla="*/ 2832260 w 4333514"/>
                  <a:gd name="connsiteY140" fmla="*/ 2231409 h 2518012"/>
                  <a:gd name="connsiteX141" fmla="*/ 2811789 w 4333514"/>
                  <a:gd name="connsiteY141" fmla="*/ 2190466 h 2518012"/>
                  <a:gd name="connsiteX142" fmla="*/ 2804965 w 4333514"/>
                  <a:gd name="connsiteY142" fmla="*/ 2149523 h 2518012"/>
                  <a:gd name="connsiteX143" fmla="*/ 2804965 w 4333514"/>
                  <a:gd name="connsiteY143" fmla="*/ 2115403 h 2518012"/>
                  <a:gd name="connsiteX144" fmla="*/ 2804965 w 4333514"/>
                  <a:gd name="connsiteY144" fmla="*/ 2094932 h 2518012"/>
                  <a:gd name="connsiteX145" fmla="*/ 2804965 w 4333514"/>
                  <a:gd name="connsiteY145" fmla="*/ 2067636 h 2518012"/>
                  <a:gd name="connsiteX146" fmla="*/ 2791317 w 4333514"/>
                  <a:gd name="connsiteY146" fmla="*/ 2019869 h 2518012"/>
                  <a:gd name="connsiteX147" fmla="*/ 2791317 w 4333514"/>
                  <a:gd name="connsiteY147" fmla="*/ 1985749 h 2518012"/>
                  <a:gd name="connsiteX148" fmla="*/ 2791317 w 4333514"/>
                  <a:gd name="connsiteY148" fmla="*/ 1944806 h 2518012"/>
                  <a:gd name="connsiteX149" fmla="*/ 2770845 w 4333514"/>
                  <a:gd name="connsiteY149" fmla="*/ 1910687 h 2518012"/>
                  <a:gd name="connsiteX150" fmla="*/ 2750374 w 4333514"/>
                  <a:gd name="connsiteY150" fmla="*/ 1924335 h 2518012"/>
                  <a:gd name="connsiteX151" fmla="*/ 2750374 w 4333514"/>
                  <a:gd name="connsiteY151" fmla="*/ 1951630 h 2518012"/>
                  <a:gd name="connsiteX152" fmla="*/ 2729902 w 4333514"/>
                  <a:gd name="connsiteY152" fmla="*/ 1958454 h 2518012"/>
                  <a:gd name="connsiteX153" fmla="*/ 2702607 w 4333514"/>
                  <a:gd name="connsiteY153" fmla="*/ 1924335 h 2518012"/>
                  <a:gd name="connsiteX154" fmla="*/ 2682135 w 4333514"/>
                  <a:gd name="connsiteY154" fmla="*/ 1910687 h 2518012"/>
                  <a:gd name="connsiteX155" fmla="*/ 2695783 w 4333514"/>
                  <a:gd name="connsiteY155" fmla="*/ 1978926 h 2518012"/>
                  <a:gd name="connsiteX156" fmla="*/ 2695783 w 4333514"/>
                  <a:gd name="connsiteY156" fmla="*/ 1978926 h 2518012"/>
                  <a:gd name="connsiteX157" fmla="*/ 2668487 w 4333514"/>
                  <a:gd name="connsiteY157" fmla="*/ 2026693 h 2518012"/>
                  <a:gd name="connsiteX158" fmla="*/ 2661663 w 4333514"/>
                  <a:gd name="connsiteY158" fmla="*/ 2026693 h 2518012"/>
                  <a:gd name="connsiteX159" fmla="*/ 2648015 w 4333514"/>
                  <a:gd name="connsiteY159" fmla="*/ 2060812 h 2518012"/>
                  <a:gd name="connsiteX160" fmla="*/ 2648015 w 4333514"/>
                  <a:gd name="connsiteY160" fmla="*/ 2108579 h 2518012"/>
                  <a:gd name="connsiteX161" fmla="*/ 2654839 w 4333514"/>
                  <a:gd name="connsiteY161" fmla="*/ 2156346 h 2518012"/>
                  <a:gd name="connsiteX162" fmla="*/ 2654839 w 4333514"/>
                  <a:gd name="connsiteY162" fmla="*/ 2156346 h 2518012"/>
                  <a:gd name="connsiteX163" fmla="*/ 2620720 w 4333514"/>
                  <a:gd name="connsiteY163" fmla="*/ 2176818 h 2518012"/>
                  <a:gd name="connsiteX164" fmla="*/ 2566129 w 4333514"/>
                  <a:gd name="connsiteY164" fmla="*/ 2163170 h 2518012"/>
                  <a:gd name="connsiteX165" fmla="*/ 2566129 w 4333514"/>
                  <a:gd name="connsiteY165" fmla="*/ 2122227 h 2518012"/>
                  <a:gd name="connsiteX166" fmla="*/ 2518362 w 4333514"/>
                  <a:gd name="connsiteY166" fmla="*/ 2081284 h 2518012"/>
                  <a:gd name="connsiteX167" fmla="*/ 2504714 w 4333514"/>
                  <a:gd name="connsiteY167" fmla="*/ 2081284 h 2518012"/>
                  <a:gd name="connsiteX168" fmla="*/ 2484242 w 4333514"/>
                  <a:gd name="connsiteY168" fmla="*/ 2142699 h 2518012"/>
                  <a:gd name="connsiteX169" fmla="*/ 2470595 w 4333514"/>
                  <a:gd name="connsiteY169" fmla="*/ 1985749 h 2518012"/>
                  <a:gd name="connsiteX170" fmla="*/ 2470595 w 4333514"/>
                  <a:gd name="connsiteY170" fmla="*/ 1931158 h 2518012"/>
                  <a:gd name="connsiteX171" fmla="*/ 2497890 w 4333514"/>
                  <a:gd name="connsiteY171" fmla="*/ 1862920 h 2518012"/>
                  <a:gd name="connsiteX172" fmla="*/ 2518362 w 4333514"/>
                  <a:gd name="connsiteY172" fmla="*/ 1808329 h 2518012"/>
                  <a:gd name="connsiteX173" fmla="*/ 2518362 w 4333514"/>
                  <a:gd name="connsiteY173" fmla="*/ 1787857 h 2518012"/>
                  <a:gd name="connsiteX174" fmla="*/ 2586601 w 4333514"/>
                  <a:gd name="connsiteY174" fmla="*/ 1787857 h 2518012"/>
                  <a:gd name="connsiteX175" fmla="*/ 2607072 w 4333514"/>
                  <a:gd name="connsiteY175" fmla="*/ 1787857 h 2518012"/>
                  <a:gd name="connsiteX176" fmla="*/ 2607072 w 4333514"/>
                  <a:gd name="connsiteY176" fmla="*/ 1787857 h 2518012"/>
                  <a:gd name="connsiteX177" fmla="*/ 2695783 w 4333514"/>
                  <a:gd name="connsiteY177" fmla="*/ 1760561 h 2518012"/>
                  <a:gd name="connsiteX178" fmla="*/ 2668487 w 4333514"/>
                  <a:gd name="connsiteY178" fmla="*/ 1705970 h 2518012"/>
                  <a:gd name="connsiteX179" fmla="*/ 2764021 w 4333514"/>
                  <a:gd name="connsiteY179" fmla="*/ 1692323 h 2518012"/>
                  <a:gd name="connsiteX180" fmla="*/ 2784493 w 4333514"/>
                  <a:gd name="connsiteY180" fmla="*/ 1617260 h 2518012"/>
                  <a:gd name="connsiteX181" fmla="*/ 2784493 w 4333514"/>
                  <a:gd name="connsiteY181" fmla="*/ 1542197 h 2518012"/>
                  <a:gd name="connsiteX182" fmla="*/ 2784493 w 4333514"/>
                  <a:gd name="connsiteY182" fmla="*/ 1521726 h 2518012"/>
                  <a:gd name="connsiteX183" fmla="*/ 2839084 w 4333514"/>
                  <a:gd name="connsiteY183" fmla="*/ 1535373 h 2518012"/>
                  <a:gd name="connsiteX184" fmla="*/ 2880027 w 4333514"/>
                  <a:gd name="connsiteY184" fmla="*/ 1508078 h 2518012"/>
                  <a:gd name="connsiteX185" fmla="*/ 2770845 w 4333514"/>
                  <a:gd name="connsiteY185" fmla="*/ 1453487 h 2518012"/>
                  <a:gd name="connsiteX186" fmla="*/ 2695783 w 4333514"/>
                  <a:gd name="connsiteY186" fmla="*/ 1426191 h 2518012"/>
                  <a:gd name="connsiteX187" fmla="*/ 2641192 w 4333514"/>
                  <a:gd name="connsiteY187" fmla="*/ 1439839 h 2518012"/>
                  <a:gd name="connsiteX188" fmla="*/ 2518362 w 4333514"/>
                  <a:gd name="connsiteY188" fmla="*/ 1460311 h 2518012"/>
                  <a:gd name="connsiteX189" fmla="*/ 2463771 w 4333514"/>
                  <a:gd name="connsiteY189" fmla="*/ 1426191 h 2518012"/>
                  <a:gd name="connsiteX190" fmla="*/ 2375060 w 4333514"/>
                  <a:gd name="connsiteY190" fmla="*/ 1460311 h 2518012"/>
                  <a:gd name="connsiteX191" fmla="*/ 2259054 w 4333514"/>
                  <a:gd name="connsiteY191" fmla="*/ 1460311 h 2518012"/>
                  <a:gd name="connsiteX192" fmla="*/ 2163520 w 4333514"/>
                  <a:gd name="connsiteY192" fmla="*/ 1446663 h 2518012"/>
                  <a:gd name="connsiteX193" fmla="*/ 2102105 w 4333514"/>
                  <a:gd name="connsiteY193" fmla="*/ 1405720 h 2518012"/>
                  <a:gd name="connsiteX194" fmla="*/ 2061162 w 4333514"/>
                  <a:gd name="connsiteY194" fmla="*/ 1398896 h 2518012"/>
                  <a:gd name="connsiteX195" fmla="*/ 2081633 w 4333514"/>
                  <a:gd name="connsiteY195" fmla="*/ 1310185 h 2518012"/>
                  <a:gd name="connsiteX196" fmla="*/ 2081633 w 4333514"/>
                  <a:gd name="connsiteY196" fmla="*/ 1262418 h 2518012"/>
                  <a:gd name="connsiteX197" fmla="*/ 2081633 w 4333514"/>
                  <a:gd name="connsiteY197" fmla="*/ 1221475 h 2518012"/>
                  <a:gd name="connsiteX198" fmla="*/ 2074810 w 4333514"/>
                  <a:gd name="connsiteY198" fmla="*/ 1166884 h 2518012"/>
                  <a:gd name="connsiteX199" fmla="*/ 2033866 w 4333514"/>
                  <a:gd name="connsiteY199" fmla="*/ 1132764 h 2518012"/>
                  <a:gd name="connsiteX200" fmla="*/ 2020218 w 4333514"/>
                  <a:gd name="connsiteY200" fmla="*/ 1112293 h 2518012"/>
                  <a:gd name="connsiteX201" fmla="*/ 2020218 w 4333514"/>
                  <a:gd name="connsiteY201" fmla="*/ 1098645 h 2518012"/>
                  <a:gd name="connsiteX202" fmla="*/ 2006571 w 4333514"/>
                  <a:gd name="connsiteY202" fmla="*/ 1098645 h 2518012"/>
                  <a:gd name="connsiteX203" fmla="*/ 1999747 w 4333514"/>
                  <a:gd name="connsiteY203" fmla="*/ 1166884 h 2518012"/>
                  <a:gd name="connsiteX204" fmla="*/ 1938332 w 4333514"/>
                  <a:gd name="connsiteY204" fmla="*/ 1166884 h 2518012"/>
                  <a:gd name="connsiteX205" fmla="*/ 1911036 w 4333514"/>
                  <a:gd name="connsiteY205" fmla="*/ 1166884 h 2518012"/>
                  <a:gd name="connsiteX206" fmla="*/ 1863269 w 4333514"/>
                  <a:gd name="connsiteY206" fmla="*/ 1139588 h 2518012"/>
                  <a:gd name="connsiteX207" fmla="*/ 1842798 w 4333514"/>
                  <a:gd name="connsiteY207" fmla="*/ 1112293 h 2518012"/>
                  <a:gd name="connsiteX208" fmla="*/ 1801854 w 4333514"/>
                  <a:gd name="connsiteY208" fmla="*/ 1078173 h 2518012"/>
                  <a:gd name="connsiteX209" fmla="*/ 1788207 w 4333514"/>
                  <a:gd name="connsiteY209" fmla="*/ 1023582 h 2518012"/>
                  <a:gd name="connsiteX210" fmla="*/ 1788207 w 4333514"/>
                  <a:gd name="connsiteY210" fmla="*/ 1071349 h 2518012"/>
                  <a:gd name="connsiteX211" fmla="*/ 1692672 w 4333514"/>
                  <a:gd name="connsiteY211" fmla="*/ 1078173 h 2518012"/>
                  <a:gd name="connsiteX212" fmla="*/ 1685848 w 4333514"/>
                  <a:gd name="connsiteY212" fmla="*/ 1050878 h 2518012"/>
                  <a:gd name="connsiteX213" fmla="*/ 1685848 w 4333514"/>
                  <a:gd name="connsiteY213" fmla="*/ 1030406 h 2518012"/>
                  <a:gd name="connsiteX214" fmla="*/ 1672201 w 4333514"/>
                  <a:gd name="connsiteY214" fmla="*/ 1009935 h 2518012"/>
                  <a:gd name="connsiteX215" fmla="*/ 1665377 w 4333514"/>
                  <a:gd name="connsiteY215" fmla="*/ 1003111 h 2518012"/>
                  <a:gd name="connsiteX216" fmla="*/ 1651729 w 4333514"/>
                  <a:gd name="connsiteY216" fmla="*/ 968991 h 2518012"/>
                  <a:gd name="connsiteX217" fmla="*/ 1651729 w 4333514"/>
                  <a:gd name="connsiteY217" fmla="*/ 968991 h 2518012"/>
                  <a:gd name="connsiteX218" fmla="*/ 1644905 w 4333514"/>
                  <a:gd name="connsiteY218" fmla="*/ 1037230 h 2518012"/>
                  <a:gd name="connsiteX219" fmla="*/ 1644905 w 4333514"/>
                  <a:gd name="connsiteY219" fmla="*/ 1037230 h 2518012"/>
                  <a:gd name="connsiteX220" fmla="*/ 1597138 w 4333514"/>
                  <a:gd name="connsiteY220" fmla="*/ 1105469 h 2518012"/>
                  <a:gd name="connsiteX221" fmla="*/ 1551196 w 4333514"/>
                  <a:gd name="connsiteY221" fmla="*/ 1188012 h 2518012"/>
                  <a:gd name="connsiteX222" fmla="*/ 1609874 w 4333514"/>
                  <a:gd name="connsiteY222" fmla="*/ 1254025 h 2518012"/>
                  <a:gd name="connsiteX223" fmla="*/ 1639213 w 4333514"/>
                  <a:gd name="connsiteY223" fmla="*/ 1301105 h 2518012"/>
                  <a:gd name="connsiteX224" fmla="*/ 1722340 w 4333514"/>
                  <a:gd name="connsiteY224" fmla="*/ 1345113 h 2518012"/>
                  <a:gd name="connsiteX225" fmla="*/ 1798133 w 4333514"/>
                  <a:gd name="connsiteY225" fmla="*/ 1389121 h 2518012"/>
                  <a:gd name="connsiteX226" fmla="*/ 1794313 w 4333514"/>
                  <a:gd name="connsiteY226" fmla="*/ 1433322 h 2518012"/>
                  <a:gd name="connsiteX227" fmla="*/ 1737009 w 4333514"/>
                  <a:gd name="connsiteY227" fmla="*/ 1462469 h 2518012"/>
                  <a:gd name="connsiteX228" fmla="*/ 1670997 w 4333514"/>
                  <a:gd name="connsiteY228" fmla="*/ 1506477 h 2518012"/>
                  <a:gd name="connsiteX229" fmla="*/ 1573199 w 4333514"/>
                  <a:gd name="connsiteY229" fmla="*/ 1526037 h 2518012"/>
                  <a:gd name="connsiteX230" fmla="*/ 1546305 w 4333514"/>
                  <a:gd name="connsiteY230" fmla="*/ 1574935 h 2518012"/>
                  <a:gd name="connsiteX231" fmla="*/ 1548751 w 4333514"/>
                  <a:gd name="connsiteY231" fmla="*/ 1623834 h 2518012"/>
                  <a:gd name="connsiteX232" fmla="*/ 73262 w 4333514"/>
                  <a:gd name="connsiteY232" fmla="*/ 1507909 h 2518012"/>
                  <a:gd name="connsiteX233" fmla="*/ 4711 w 4333514"/>
                  <a:gd name="connsiteY233" fmla="*/ 1499679 h 2518012"/>
                  <a:gd name="connsiteX234" fmla="*/ 5432 w 4333514"/>
                  <a:gd name="connsiteY234" fmla="*/ 1420291 h 2518012"/>
                  <a:gd name="connsiteX0" fmla="*/ 5432 w 4333514"/>
                  <a:gd name="connsiteY0" fmla="*/ 1420291 h 2518012"/>
                  <a:gd name="connsiteX1" fmla="*/ 350 w 4333514"/>
                  <a:gd name="connsiteY1" fmla="*/ 764275 h 2518012"/>
                  <a:gd name="connsiteX2" fmla="*/ 184595 w 4333514"/>
                  <a:gd name="connsiteY2" fmla="*/ 730155 h 2518012"/>
                  <a:gd name="connsiteX3" fmla="*/ 232362 w 4333514"/>
                  <a:gd name="connsiteY3" fmla="*/ 689212 h 2518012"/>
                  <a:gd name="connsiteX4" fmla="*/ 321072 w 4333514"/>
                  <a:gd name="connsiteY4" fmla="*/ 689212 h 2518012"/>
                  <a:gd name="connsiteX5" fmla="*/ 341544 w 4333514"/>
                  <a:gd name="connsiteY5" fmla="*/ 661917 h 2518012"/>
                  <a:gd name="connsiteX6" fmla="*/ 423430 w 4333514"/>
                  <a:gd name="connsiteY6" fmla="*/ 709684 h 2518012"/>
                  <a:gd name="connsiteX7" fmla="*/ 498493 w 4333514"/>
                  <a:gd name="connsiteY7" fmla="*/ 716508 h 2518012"/>
                  <a:gd name="connsiteX8" fmla="*/ 498493 w 4333514"/>
                  <a:gd name="connsiteY8" fmla="*/ 812042 h 2518012"/>
                  <a:gd name="connsiteX9" fmla="*/ 580380 w 4333514"/>
                  <a:gd name="connsiteY9" fmla="*/ 832514 h 2518012"/>
                  <a:gd name="connsiteX10" fmla="*/ 628147 w 4333514"/>
                  <a:gd name="connsiteY10" fmla="*/ 893929 h 2518012"/>
                  <a:gd name="connsiteX11" fmla="*/ 689562 w 4333514"/>
                  <a:gd name="connsiteY11" fmla="*/ 948520 h 2518012"/>
                  <a:gd name="connsiteX12" fmla="*/ 744153 w 4333514"/>
                  <a:gd name="connsiteY12" fmla="*/ 907576 h 2518012"/>
                  <a:gd name="connsiteX13" fmla="*/ 778272 w 4333514"/>
                  <a:gd name="connsiteY13" fmla="*/ 887105 h 2518012"/>
                  <a:gd name="connsiteX14" fmla="*/ 819215 w 4333514"/>
                  <a:gd name="connsiteY14" fmla="*/ 907576 h 2518012"/>
                  <a:gd name="connsiteX15" fmla="*/ 819215 w 4333514"/>
                  <a:gd name="connsiteY15" fmla="*/ 955343 h 2518012"/>
                  <a:gd name="connsiteX16" fmla="*/ 819215 w 4333514"/>
                  <a:gd name="connsiteY16" fmla="*/ 955343 h 2518012"/>
                  <a:gd name="connsiteX17" fmla="*/ 894278 w 4333514"/>
                  <a:gd name="connsiteY17" fmla="*/ 955343 h 2518012"/>
                  <a:gd name="connsiteX18" fmla="*/ 969341 w 4333514"/>
                  <a:gd name="connsiteY18" fmla="*/ 962167 h 2518012"/>
                  <a:gd name="connsiteX19" fmla="*/ 1119466 w 4333514"/>
                  <a:gd name="connsiteY19" fmla="*/ 1030406 h 2518012"/>
                  <a:gd name="connsiteX20" fmla="*/ 1160410 w 4333514"/>
                  <a:gd name="connsiteY20" fmla="*/ 1044054 h 2518012"/>
                  <a:gd name="connsiteX21" fmla="*/ 1215001 w 4333514"/>
                  <a:gd name="connsiteY21" fmla="*/ 1016758 h 2518012"/>
                  <a:gd name="connsiteX22" fmla="*/ 1269592 w 4333514"/>
                  <a:gd name="connsiteY22" fmla="*/ 1064526 h 2518012"/>
                  <a:gd name="connsiteX23" fmla="*/ 1310535 w 4333514"/>
                  <a:gd name="connsiteY23" fmla="*/ 1044054 h 2518012"/>
                  <a:gd name="connsiteX24" fmla="*/ 1310535 w 4333514"/>
                  <a:gd name="connsiteY24" fmla="*/ 1044054 h 2518012"/>
                  <a:gd name="connsiteX25" fmla="*/ 1378774 w 4333514"/>
                  <a:gd name="connsiteY25" fmla="*/ 1044054 h 2518012"/>
                  <a:gd name="connsiteX26" fmla="*/ 1378774 w 4333514"/>
                  <a:gd name="connsiteY26" fmla="*/ 1044054 h 2518012"/>
                  <a:gd name="connsiteX27" fmla="*/ 1494780 w 4333514"/>
                  <a:gd name="connsiteY27" fmla="*/ 1044054 h 2518012"/>
                  <a:gd name="connsiteX28" fmla="*/ 1562059 w 4333514"/>
                  <a:gd name="connsiteY28" fmla="*/ 972475 h 2518012"/>
                  <a:gd name="connsiteX29" fmla="*/ 1563018 w 4333514"/>
                  <a:gd name="connsiteY29" fmla="*/ 893929 h 2518012"/>
                  <a:gd name="connsiteX30" fmla="*/ 1522075 w 4333514"/>
                  <a:gd name="connsiteY30" fmla="*/ 839338 h 2518012"/>
                  <a:gd name="connsiteX31" fmla="*/ 1487956 w 4333514"/>
                  <a:gd name="connsiteY31" fmla="*/ 777923 h 2518012"/>
                  <a:gd name="connsiteX32" fmla="*/ 1515251 w 4333514"/>
                  <a:gd name="connsiteY32" fmla="*/ 675564 h 2518012"/>
                  <a:gd name="connsiteX33" fmla="*/ 1563018 w 4333514"/>
                  <a:gd name="connsiteY33" fmla="*/ 559558 h 2518012"/>
                  <a:gd name="connsiteX34" fmla="*/ 1563018 w 4333514"/>
                  <a:gd name="connsiteY34" fmla="*/ 539087 h 2518012"/>
                  <a:gd name="connsiteX35" fmla="*/ 1563018 w 4333514"/>
                  <a:gd name="connsiteY35" fmla="*/ 525439 h 2518012"/>
                  <a:gd name="connsiteX36" fmla="*/ 1706320 w 4333514"/>
                  <a:gd name="connsiteY36" fmla="*/ 470848 h 2518012"/>
                  <a:gd name="connsiteX37" fmla="*/ 1754087 w 4333514"/>
                  <a:gd name="connsiteY37" fmla="*/ 511791 h 2518012"/>
                  <a:gd name="connsiteX38" fmla="*/ 1760911 w 4333514"/>
                  <a:gd name="connsiteY38" fmla="*/ 586854 h 2518012"/>
                  <a:gd name="connsiteX39" fmla="*/ 1760911 w 4333514"/>
                  <a:gd name="connsiteY39" fmla="*/ 661917 h 2518012"/>
                  <a:gd name="connsiteX40" fmla="*/ 1760911 w 4333514"/>
                  <a:gd name="connsiteY40" fmla="*/ 661917 h 2518012"/>
                  <a:gd name="connsiteX41" fmla="*/ 1781383 w 4333514"/>
                  <a:gd name="connsiteY41" fmla="*/ 736979 h 2518012"/>
                  <a:gd name="connsiteX42" fmla="*/ 1815502 w 4333514"/>
                  <a:gd name="connsiteY42" fmla="*/ 675564 h 2518012"/>
                  <a:gd name="connsiteX43" fmla="*/ 1849621 w 4333514"/>
                  <a:gd name="connsiteY43" fmla="*/ 634621 h 2518012"/>
                  <a:gd name="connsiteX44" fmla="*/ 1883741 w 4333514"/>
                  <a:gd name="connsiteY44" fmla="*/ 566382 h 2518012"/>
                  <a:gd name="connsiteX45" fmla="*/ 1931508 w 4333514"/>
                  <a:gd name="connsiteY45" fmla="*/ 504967 h 2518012"/>
                  <a:gd name="connsiteX46" fmla="*/ 1945156 w 4333514"/>
                  <a:gd name="connsiteY46" fmla="*/ 464024 h 2518012"/>
                  <a:gd name="connsiteX47" fmla="*/ 1979275 w 4333514"/>
                  <a:gd name="connsiteY47" fmla="*/ 443552 h 2518012"/>
                  <a:gd name="connsiteX48" fmla="*/ 2074810 w 4333514"/>
                  <a:gd name="connsiteY48" fmla="*/ 388961 h 2518012"/>
                  <a:gd name="connsiteX49" fmla="*/ 2218111 w 4333514"/>
                  <a:gd name="connsiteY49" fmla="*/ 429905 h 2518012"/>
                  <a:gd name="connsiteX50" fmla="*/ 2218111 w 4333514"/>
                  <a:gd name="connsiteY50" fmla="*/ 470848 h 2518012"/>
                  <a:gd name="connsiteX51" fmla="*/ 2265878 w 4333514"/>
                  <a:gd name="connsiteY51" fmla="*/ 491320 h 2518012"/>
                  <a:gd name="connsiteX52" fmla="*/ 2429651 w 4333514"/>
                  <a:gd name="connsiteY52" fmla="*/ 491320 h 2518012"/>
                  <a:gd name="connsiteX53" fmla="*/ 2484242 w 4333514"/>
                  <a:gd name="connsiteY53" fmla="*/ 464024 h 2518012"/>
                  <a:gd name="connsiteX54" fmla="*/ 2607072 w 4333514"/>
                  <a:gd name="connsiteY54" fmla="*/ 511791 h 2518012"/>
                  <a:gd name="connsiteX55" fmla="*/ 2607072 w 4333514"/>
                  <a:gd name="connsiteY55" fmla="*/ 566382 h 2518012"/>
                  <a:gd name="connsiteX56" fmla="*/ 2702607 w 4333514"/>
                  <a:gd name="connsiteY56" fmla="*/ 614149 h 2518012"/>
                  <a:gd name="connsiteX57" fmla="*/ 2824415 w 4333514"/>
                  <a:gd name="connsiteY57" fmla="*/ 556092 h 2518012"/>
                  <a:gd name="connsiteX58" fmla="*/ 2914147 w 4333514"/>
                  <a:gd name="connsiteY58" fmla="*/ 539087 h 2518012"/>
                  <a:gd name="connsiteX59" fmla="*/ 2927795 w 4333514"/>
                  <a:gd name="connsiteY59" fmla="*/ 470848 h 2518012"/>
                  <a:gd name="connsiteX60" fmla="*/ 2989210 w 4333514"/>
                  <a:gd name="connsiteY60" fmla="*/ 402609 h 2518012"/>
                  <a:gd name="connsiteX61" fmla="*/ 3077920 w 4333514"/>
                  <a:gd name="connsiteY61" fmla="*/ 368490 h 2518012"/>
                  <a:gd name="connsiteX62" fmla="*/ 3125687 w 4333514"/>
                  <a:gd name="connsiteY62" fmla="*/ 266132 h 2518012"/>
                  <a:gd name="connsiteX63" fmla="*/ 3234869 w 4333514"/>
                  <a:gd name="connsiteY63" fmla="*/ 266132 h 2518012"/>
                  <a:gd name="connsiteX64" fmla="*/ 3296284 w 4333514"/>
                  <a:gd name="connsiteY64" fmla="*/ 272955 h 2518012"/>
                  <a:gd name="connsiteX65" fmla="*/ 3391818 w 4333514"/>
                  <a:gd name="connsiteY65" fmla="*/ 156949 h 2518012"/>
                  <a:gd name="connsiteX66" fmla="*/ 3419114 w 4333514"/>
                  <a:gd name="connsiteY66" fmla="*/ 95535 h 2518012"/>
                  <a:gd name="connsiteX67" fmla="*/ 3466881 w 4333514"/>
                  <a:gd name="connsiteY67" fmla="*/ 81887 h 2518012"/>
                  <a:gd name="connsiteX68" fmla="*/ 3494177 w 4333514"/>
                  <a:gd name="connsiteY68" fmla="*/ 40943 h 2518012"/>
                  <a:gd name="connsiteX69" fmla="*/ 3535120 w 4333514"/>
                  <a:gd name="connsiteY69" fmla="*/ 88711 h 2518012"/>
                  <a:gd name="connsiteX70" fmla="*/ 3603359 w 4333514"/>
                  <a:gd name="connsiteY70" fmla="*/ 109182 h 2518012"/>
                  <a:gd name="connsiteX71" fmla="*/ 3719365 w 4333514"/>
                  <a:gd name="connsiteY71" fmla="*/ 136478 h 2518012"/>
                  <a:gd name="connsiteX72" fmla="*/ 3760308 w 4333514"/>
                  <a:gd name="connsiteY72" fmla="*/ 75063 h 2518012"/>
                  <a:gd name="connsiteX73" fmla="*/ 3930905 w 4333514"/>
                  <a:gd name="connsiteY73" fmla="*/ 0 h 2518012"/>
                  <a:gd name="connsiteX74" fmla="*/ 3985496 w 4333514"/>
                  <a:gd name="connsiteY74" fmla="*/ 68239 h 2518012"/>
                  <a:gd name="connsiteX75" fmla="*/ 3985496 w 4333514"/>
                  <a:gd name="connsiteY75" fmla="*/ 68239 h 2518012"/>
                  <a:gd name="connsiteX76" fmla="*/ 3978672 w 4333514"/>
                  <a:gd name="connsiteY76" fmla="*/ 122830 h 2518012"/>
                  <a:gd name="connsiteX77" fmla="*/ 3971848 w 4333514"/>
                  <a:gd name="connsiteY77" fmla="*/ 163773 h 2518012"/>
                  <a:gd name="connsiteX78" fmla="*/ 3971848 w 4333514"/>
                  <a:gd name="connsiteY78" fmla="*/ 177421 h 2518012"/>
                  <a:gd name="connsiteX79" fmla="*/ 4040087 w 4333514"/>
                  <a:gd name="connsiteY79" fmla="*/ 150126 h 2518012"/>
                  <a:gd name="connsiteX80" fmla="*/ 4108326 w 4333514"/>
                  <a:gd name="connsiteY80" fmla="*/ 252484 h 2518012"/>
                  <a:gd name="connsiteX81" fmla="*/ 4040087 w 4333514"/>
                  <a:gd name="connsiteY81" fmla="*/ 320723 h 2518012"/>
                  <a:gd name="connsiteX82" fmla="*/ 4012792 w 4333514"/>
                  <a:gd name="connsiteY82" fmla="*/ 368490 h 2518012"/>
                  <a:gd name="connsiteX83" fmla="*/ 4101502 w 4333514"/>
                  <a:gd name="connsiteY83" fmla="*/ 361666 h 2518012"/>
                  <a:gd name="connsiteX84" fmla="*/ 4197036 w 4333514"/>
                  <a:gd name="connsiteY84" fmla="*/ 388961 h 2518012"/>
                  <a:gd name="connsiteX85" fmla="*/ 4237980 w 4333514"/>
                  <a:gd name="connsiteY85" fmla="*/ 382138 h 2518012"/>
                  <a:gd name="connsiteX86" fmla="*/ 4319866 w 4333514"/>
                  <a:gd name="connsiteY86" fmla="*/ 409433 h 2518012"/>
                  <a:gd name="connsiteX87" fmla="*/ 4333514 w 4333514"/>
                  <a:gd name="connsiteY87" fmla="*/ 470848 h 2518012"/>
                  <a:gd name="connsiteX88" fmla="*/ 4333514 w 4333514"/>
                  <a:gd name="connsiteY88" fmla="*/ 539087 h 2518012"/>
                  <a:gd name="connsiteX89" fmla="*/ 4299395 w 4333514"/>
                  <a:gd name="connsiteY89" fmla="*/ 539087 h 2518012"/>
                  <a:gd name="connsiteX90" fmla="*/ 4190213 w 4333514"/>
                  <a:gd name="connsiteY90" fmla="*/ 627797 h 2518012"/>
                  <a:gd name="connsiteX91" fmla="*/ 4265275 w 4333514"/>
                  <a:gd name="connsiteY91" fmla="*/ 777923 h 2518012"/>
                  <a:gd name="connsiteX92" fmla="*/ 4210684 w 4333514"/>
                  <a:gd name="connsiteY92" fmla="*/ 784746 h 2518012"/>
                  <a:gd name="connsiteX93" fmla="*/ 4156093 w 4333514"/>
                  <a:gd name="connsiteY93" fmla="*/ 723332 h 2518012"/>
                  <a:gd name="connsiteX94" fmla="*/ 4087854 w 4333514"/>
                  <a:gd name="connsiteY94" fmla="*/ 723332 h 2518012"/>
                  <a:gd name="connsiteX95" fmla="*/ 4026439 w 4333514"/>
                  <a:gd name="connsiteY95" fmla="*/ 730155 h 2518012"/>
                  <a:gd name="connsiteX96" fmla="*/ 3937729 w 4333514"/>
                  <a:gd name="connsiteY96" fmla="*/ 757451 h 2518012"/>
                  <a:gd name="connsiteX97" fmla="*/ 3889962 w 4333514"/>
                  <a:gd name="connsiteY97" fmla="*/ 812042 h 2518012"/>
                  <a:gd name="connsiteX98" fmla="*/ 3767132 w 4333514"/>
                  <a:gd name="connsiteY98" fmla="*/ 921224 h 2518012"/>
                  <a:gd name="connsiteX99" fmla="*/ 3644302 w 4333514"/>
                  <a:gd name="connsiteY99" fmla="*/ 975815 h 2518012"/>
                  <a:gd name="connsiteX100" fmla="*/ 3644302 w 4333514"/>
                  <a:gd name="connsiteY100" fmla="*/ 1016758 h 2518012"/>
                  <a:gd name="connsiteX101" fmla="*/ 3617007 w 4333514"/>
                  <a:gd name="connsiteY101" fmla="*/ 1071349 h 2518012"/>
                  <a:gd name="connsiteX102" fmla="*/ 3644302 w 4333514"/>
                  <a:gd name="connsiteY102" fmla="*/ 1139588 h 2518012"/>
                  <a:gd name="connsiteX103" fmla="*/ 3637478 w 4333514"/>
                  <a:gd name="connsiteY103" fmla="*/ 1207827 h 2518012"/>
                  <a:gd name="connsiteX104" fmla="*/ 3610183 w 4333514"/>
                  <a:gd name="connsiteY104" fmla="*/ 1228299 h 2518012"/>
                  <a:gd name="connsiteX105" fmla="*/ 3610183 w 4333514"/>
                  <a:gd name="connsiteY105" fmla="*/ 1228299 h 2518012"/>
                  <a:gd name="connsiteX106" fmla="*/ 3548768 w 4333514"/>
                  <a:gd name="connsiteY106" fmla="*/ 1351129 h 2518012"/>
                  <a:gd name="connsiteX107" fmla="*/ 3514648 w 4333514"/>
                  <a:gd name="connsiteY107" fmla="*/ 1378424 h 2518012"/>
                  <a:gd name="connsiteX108" fmla="*/ 3487353 w 4333514"/>
                  <a:gd name="connsiteY108" fmla="*/ 1426191 h 2518012"/>
                  <a:gd name="connsiteX109" fmla="*/ 3535120 w 4333514"/>
                  <a:gd name="connsiteY109" fmla="*/ 1521726 h 2518012"/>
                  <a:gd name="connsiteX110" fmla="*/ 3501001 w 4333514"/>
                  <a:gd name="connsiteY110" fmla="*/ 1583140 h 2518012"/>
                  <a:gd name="connsiteX111" fmla="*/ 3466881 w 4333514"/>
                  <a:gd name="connsiteY111" fmla="*/ 1637732 h 2518012"/>
                  <a:gd name="connsiteX112" fmla="*/ 3364523 w 4333514"/>
                  <a:gd name="connsiteY112" fmla="*/ 1862920 h 2518012"/>
                  <a:gd name="connsiteX113" fmla="*/ 3350875 w 4333514"/>
                  <a:gd name="connsiteY113" fmla="*/ 1876567 h 2518012"/>
                  <a:gd name="connsiteX114" fmla="*/ 3275813 w 4333514"/>
                  <a:gd name="connsiteY114" fmla="*/ 1883391 h 2518012"/>
                  <a:gd name="connsiteX115" fmla="*/ 3255341 w 4333514"/>
                  <a:gd name="connsiteY115" fmla="*/ 1849272 h 2518012"/>
                  <a:gd name="connsiteX116" fmla="*/ 3214398 w 4333514"/>
                  <a:gd name="connsiteY116" fmla="*/ 1849272 h 2518012"/>
                  <a:gd name="connsiteX117" fmla="*/ 3180278 w 4333514"/>
                  <a:gd name="connsiteY117" fmla="*/ 1849272 h 2518012"/>
                  <a:gd name="connsiteX118" fmla="*/ 3118863 w 4333514"/>
                  <a:gd name="connsiteY118" fmla="*/ 1835624 h 2518012"/>
                  <a:gd name="connsiteX119" fmla="*/ 3098392 w 4333514"/>
                  <a:gd name="connsiteY119" fmla="*/ 1835624 h 2518012"/>
                  <a:gd name="connsiteX120" fmla="*/ 3139335 w 4333514"/>
                  <a:gd name="connsiteY120" fmla="*/ 1951630 h 2518012"/>
                  <a:gd name="connsiteX121" fmla="*/ 3132511 w 4333514"/>
                  <a:gd name="connsiteY121" fmla="*/ 2013045 h 2518012"/>
                  <a:gd name="connsiteX122" fmla="*/ 3118863 w 4333514"/>
                  <a:gd name="connsiteY122" fmla="*/ 2094932 h 2518012"/>
                  <a:gd name="connsiteX123" fmla="*/ 3098392 w 4333514"/>
                  <a:gd name="connsiteY123" fmla="*/ 2149523 h 2518012"/>
                  <a:gd name="connsiteX124" fmla="*/ 3077920 w 4333514"/>
                  <a:gd name="connsiteY124" fmla="*/ 2169994 h 2518012"/>
                  <a:gd name="connsiteX125" fmla="*/ 3043801 w 4333514"/>
                  <a:gd name="connsiteY125" fmla="*/ 2149523 h 2518012"/>
                  <a:gd name="connsiteX126" fmla="*/ 3016505 w 4333514"/>
                  <a:gd name="connsiteY126" fmla="*/ 2217761 h 2518012"/>
                  <a:gd name="connsiteX127" fmla="*/ 3091568 w 4333514"/>
                  <a:gd name="connsiteY127" fmla="*/ 2361063 h 2518012"/>
                  <a:gd name="connsiteX128" fmla="*/ 3077920 w 4333514"/>
                  <a:gd name="connsiteY128" fmla="*/ 2415654 h 2518012"/>
                  <a:gd name="connsiteX129" fmla="*/ 3023329 w 4333514"/>
                  <a:gd name="connsiteY129" fmla="*/ 2422478 h 2518012"/>
                  <a:gd name="connsiteX130" fmla="*/ 2996033 w 4333514"/>
                  <a:gd name="connsiteY130" fmla="*/ 2456597 h 2518012"/>
                  <a:gd name="connsiteX131" fmla="*/ 2989210 w 4333514"/>
                  <a:gd name="connsiteY131" fmla="*/ 2518012 h 2518012"/>
                  <a:gd name="connsiteX132" fmla="*/ 2948266 w 4333514"/>
                  <a:gd name="connsiteY132" fmla="*/ 2449773 h 2518012"/>
                  <a:gd name="connsiteX133" fmla="*/ 2873204 w 4333514"/>
                  <a:gd name="connsiteY133" fmla="*/ 2470245 h 2518012"/>
                  <a:gd name="connsiteX134" fmla="*/ 2859556 w 4333514"/>
                  <a:gd name="connsiteY134" fmla="*/ 2483893 h 2518012"/>
                  <a:gd name="connsiteX135" fmla="*/ 2866380 w 4333514"/>
                  <a:gd name="connsiteY135" fmla="*/ 2442949 h 2518012"/>
                  <a:gd name="connsiteX136" fmla="*/ 2859556 w 4333514"/>
                  <a:gd name="connsiteY136" fmla="*/ 2422478 h 2518012"/>
                  <a:gd name="connsiteX137" fmla="*/ 2859556 w 4333514"/>
                  <a:gd name="connsiteY137" fmla="*/ 2381535 h 2518012"/>
                  <a:gd name="connsiteX138" fmla="*/ 2873204 w 4333514"/>
                  <a:gd name="connsiteY138" fmla="*/ 2326943 h 2518012"/>
                  <a:gd name="connsiteX139" fmla="*/ 2832260 w 4333514"/>
                  <a:gd name="connsiteY139" fmla="*/ 2279176 h 2518012"/>
                  <a:gd name="connsiteX140" fmla="*/ 2832260 w 4333514"/>
                  <a:gd name="connsiteY140" fmla="*/ 2231409 h 2518012"/>
                  <a:gd name="connsiteX141" fmla="*/ 2811789 w 4333514"/>
                  <a:gd name="connsiteY141" fmla="*/ 2190466 h 2518012"/>
                  <a:gd name="connsiteX142" fmla="*/ 2804965 w 4333514"/>
                  <a:gd name="connsiteY142" fmla="*/ 2149523 h 2518012"/>
                  <a:gd name="connsiteX143" fmla="*/ 2804965 w 4333514"/>
                  <a:gd name="connsiteY143" fmla="*/ 2115403 h 2518012"/>
                  <a:gd name="connsiteX144" fmla="*/ 2804965 w 4333514"/>
                  <a:gd name="connsiteY144" fmla="*/ 2094932 h 2518012"/>
                  <a:gd name="connsiteX145" fmla="*/ 2804965 w 4333514"/>
                  <a:gd name="connsiteY145" fmla="*/ 2067636 h 2518012"/>
                  <a:gd name="connsiteX146" fmla="*/ 2791317 w 4333514"/>
                  <a:gd name="connsiteY146" fmla="*/ 2019869 h 2518012"/>
                  <a:gd name="connsiteX147" fmla="*/ 2791317 w 4333514"/>
                  <a:gd name="connsiteY147" fmla="*/ 1985749 h 2518012"/>
                  <a:gd name="connsiteX148" fmla="*/ 2791317 w 4333514"/>
                  <a:gd name="connsiteY148" fmla="*/ 1944806 h 2518012"/>
                  <a:gd name="connsiteX149" fmla="*/ 2770845 w 4333514"/>
                  <a:gd name="connsiteY149" fmla="*/ 1910687 h 2518012"/>
                  <a:gd name="connsiteX150" fmla="*/ 2750374 w 4333514"/>
                  <a:gd name="connsiteY150" fmla="*/ 1924335 h 2518012"/>
                  <a:gd name="connsiteX151" fmla="*/ 2750374 w 4333514"/>
                  <a:gd name="connsiteY151" fmla="*/ 1951630 h 2518012"/>
                  <a:gd name="connsiteX152" fmla="*/ 2729902 w 4333514"/>
                  <a:gd name="connsiteY152" fmla="*/ 1958454 h 2518012"/>
                  <a:gd name="connsiteX153" fmla="*/ 2702607 w 4333514"/>
                  <a:gd name="connsiteY153" fmla="*/ 1924335 h 2518012"/>
                  <a:gd name="connsiteX154" fmla="*/ 2682135 w 4333514"/>
                  <a:gd name="connsiteY154" fmla="*/ 1910687 h 2518012"/>
                  <a:gd name="connsiteX155" fmla="*/ 2695783 w 4333514"/>
                  <a:gd name="connsiteY155" fmla="*/ 1978926 h 2518012"/>
                  <a:gd name="connsiteX156" fmla="*/ 2695783 w 4333514"/>
                  <a:gd name="connsiteY156" fmla="*/ 1978926 h 2518012"/>
                  <a:gd name="connsiteX157" fmla="*/ 2668487 w 4333514"/>
                  <a:gd name="connsiteY157" fmla="*/ 2026693 h 2518012"/>
                  <a:gd name="connsiteX158" fmla="*/ 2661663 w 4333514"/>
                  <a:gd name="connsiteY158" fmla="*/ 2026693 h 2518012"/>
                  <a:gd name="connsiteX159" fmla="*/ 2648015 w 4333514"/>
                  <a:gd name="connsiteY159" fmla="*/ 2060812 h 2518012"/>
                  <a:gd name="connsiteX160" fmla="*/ 2648015 w 4333514"/>
                  <a:gd name="connsiteY160" fmla="*/ 2108579 h 2518012"/>
                  <a:gd name="connsiteX161" fmla="*/ 2654839 w 4333514"/>
                  <a:gd name="connsiteY161" fmla="*/ 2156346 h 2518012"/>
                  <a:gd name="connsiteX162" fmla="*/ 2654839 w 4333514"/>
                  <a:gd name="connsiteY162" fmla="*/ 2156346 h 2518012"/>
                  <a:gd name="connsiteX163" fmla="*/ 2620720 w 4333514"/>
                  <a:gd name="connsiteY163" fmla="*/ 2176818 h 2518012"/>
                  <a:gd name="connsiteX164" fmla="*/ 2566129 w 4333514"/>
                  <a:gd name="connsiteY164" fmla="*/ 2163170 h 2518012"/>
                  <a:gd name="connsiteX165" fmla="*/ 2566129 w 4333514"/>
                  <a:gd name="connsiteY165" fmla="*/ 2122227 h 2518012"/>
                  <a:gd name="connsiteX166" fmla="*/ 2518362 w 4333514"/>
                  <a:gd name="connsiteY166" fmla="*/ 2081284 h 2518012"/>
                  <a:gd name="connsiteX167" fmla="*/ 2504714 w 4333514"/>
                  <a:gd name="connsiteY167" fmla="*/ 2081284 h 2518012"/>
                  <a:gd name="connsiteX168" fmla="*/ 2484242 w 4333514"/>
                  <a:gd name="connsiteY168" fmla="*/ 2142699 h 2518012"/>
                  <a:gd name="connsiteX169" fmla="*/ 2470595 w 4333514"/>
                  <a:gd name="connsiteY169" fmla="*/ 1985749 h 2518012"/>
                  <a:gd name="connsiteX170" fmla="*/ 2470595 w 4333514"/>
                  <a:gd name="connsiteY170" fmla="*/ 1931158 h 2518012"/>
                  <a:gd name="connsiteX171" fmla="*/ 2497890 w 4333514"/>
                  <a:gd name="connsiteY171" fmla="*/ 1862920 h 2518012"/>
                  <a:gd name="connsiteX172" fmla="*/ 2518362 w 4333514"/>
                  <a:gd name="connsiteY172" fmla="*/ 1808329 h 2518012"/>
                  <a:gd name="connsiteX173" fmla="*/ 2518362 w 4333514"/>
                  <a:gd name="connsiteY173" fmla="*/ 1787857 h 2518012"/>
                  <a:gd name="connsiteX174" fmla="*/ 2586601 w 4333514"/>
                  <a:gd name="connsiteY174" fmla="*/ 1787857 h 2518012"/>
                  <a:gd name="connsiteX175" fmla="*/ 2607072 w 4333514"/>
                  <a:gd name="connsiteY175" fmla="*/ 1787857 h 2518012"/>
                  <a:gd name="connsiteX176" fmla="*/ 2607072 w 4333514"/>
                  <a:gd name="connsiteY176" fmla="*/ 1787857 h 2518012"/>
                  <a:gd name="connsiteX177" fmla="*/ 2695783 w 4333514"/>
                  <a:gd name="connsiteY177" fmla="*/ 1760561 h 2518012"/>
                  <a:gd name="connsiteX178" fmla="*/ 2668487 w 4333514"/>
                  <a:gd name="connsiteY178" fmla="*/ 1705970 h 2518012"/>
                  <a:gd name="connsiteX179" fmla="*/ 2764021 w 4333514"/>
                  <a:gd name="connsiteY179" fmla="*/ 1692323 h 2518012"/>
                  <a:gd name="connsiteX180" fmla="*/ 2784493 w 4333514"/>
                  <a:gd name="connsiteY180" fmla="*/ 1617260 h 2518012"/>
                  <a:gd name="connsiteX181" fmla="*/ 2784493 w 4333514"/>
                  <a:gd name="connsiteY181" fmla="*/ 1542197 h 2518012"/>
                  <a:gd name="connsiteX182" fmla="*/ 2784493 w 4333514"/>
                  <a:gd name="connsiteY182" fmla="*/ 1521726 h 2518012"/>
                  <a:gd name="connsiteX183" fmla="*/ 2839084 w 4333514"/>
                  <a:gd name="connsiteY183" fmla="*/ 1535373 h 2518012"/>
                  <a:gd name="connsiteX184" fmla="*/ 2880027 w 4333514"/>
                  <a:gd name="connsiteY184" fmla="*/ 1508078 h 2518012"/>
                  <a:gd name="connsiteX185" fmla="*/ 2770845 w 4333514"/>
                  <a:gd name="connsiteY185" fmla="*/ 1453487 h 2518012"/>
                  <a:gd name="connsiteX186" fmla="*/ 2695783 w 4333514"/>
                  <a:gd name="connsiteY186" fmla="*/ 1426191 h 2518012"/>
                  <a:gd name="connsiteX187" fmla="*/ 2641192 w 4333514"/>
                  <a:gd name="connsiteY187" fmla="*/ 1439839 h 2518012"/>
                  <a:gd name="connsiteX188" fmla="*/ 2518362 w 4333514"/>
                  <a:gd name="connsiteY188" fmla="*/ 1460311 h 2518012"/>
                  <a:gd name="connsiteX189" fmla="*/ 2463771 w 4333514"/>
                  <a:gd name="connsiteY189" fmla="*/ 1426191 h 2518012"/>
                  <a:gd name="connsiteX190" fmla="*/ 2375060 w 4333514"/>
                  <a:gd name="connsiteY190" fmla="*/ 1460311 h 2518012"/>
                  <a:gd name="connsiteX191" fmla="*/ 2259054 w 4333514"/>
                  <a:gd name="connsiteY191" fmla="*/ 1460311 h 2518012"/>
                  <a:gd name="connsiteX192" fmla="*/ 2163520 w 4333514"/>
                  <a:gd name="connsiteY192" fmla="*/ 1446663 h 2518012"/>
                  <a:gd name="connsiteX193" fmla="*/ 2102105 w 4333514"/>
                  <a:gd name="connsiteY193" fmla="*/ 1405720 h 2518012"/>
                  <a:gd name="connsiteX194" fmla="*/ 2061162 w 4333514"/>
                  <a:gd name="connsiteY194" fmla="*/ 1398896 h 2518012"/>
                  <a:gd name="connsiteX195" fmla="*/ 2081633 w 4333514"/>
                  <a:gd name="connsiteY195" fmla="*/ 1310185 h 2518012"/>
                  <a:gd name="connsiteX196" fmla="*/ 2081633 w 4333514"/>
                  <a:gd name="connsiteY196" fmla="*/ 1262418 h 2518012"/>
                  <a:gd name="connsiteX197" fmla="*/ 2081633 w 4333514"/>
                  <a:gd name="connsiteY197" fmla="*/ 1221475 h 2518012"/>
                  <a:gd name="connsiteX198" fmla="*/ 2074810 w 4333514"/>
                  <a:gd name="connsiteY198" fmla="*/ 1166884 h 2518012"/>
                  <a:gd name="connsiteX199" fmla="*/ 2033866 w 4333514"/>
                  <a:gd name="connsiteY199" fmla="*/ 1132764 h 2518012"/>
                  <a:gd name="connsiteX200" fmla="*/ 2020218 w 4333514"/>
                  <a:gd name="connsiteY200" fmla="*/ 1112293 h 2518012"/>
                  <a:gd name="connsiteX201" fmla="*/ 2020218 w 4333514"/>
                  <a:gd name="connsiteY201" fmla="*/ 1098645 h 2518012"/>
                  <a:gd name="connsiteX202" fmla="*/ 2006571 w 4333514"/>
                  <a:gd name="connsiteY202" fmla="*/ 1098645 h 2518012"/>
                  <a:gd name="connsiteX203" fmla="*/ 1999747 w 4333514"/>
                  <a:gd name="connsiteY203" fmla="*/ 1166884 h 2518012"/>
                  <a:gd name="connsiteX204" fmla="*/ 1938332 w 4333514"/>
                  <a:gd name="connsiteY204" fmla="*/ 1166884 h 2518012"/>
                  <a:gd name="connsiteX205" fmla="*/ 1911036 w 4333514"/>
                  <a:gd name="connsiteY205" fmla="*/ 1166884 h 2518012"/>
                  <a:gd name="connsiteX206" fmla="*/ 1863269 w 4333514"/>
                  <a:gd name="connsiteY206" fmla="*/ 1139588 h 2518012"/>
                  <a:gd name="connsiteX207" fmla="*/ 1842798 w 4333514"/>
                  <a:gd name="connsiteY207" fmla="*/ 1112293 h 2518012"/>
                  <a:gd name="connsiteX208" fmla="*/ 1801854 w 4333514"/>
                  <a:gd name="connsiteY208" fmla="*/ 1078173 h 2518012"/>
                  <a:gd name="connsiteX209" fmla="*/ 1788207 w 4333514"/>
                  <a:gd name="connsiteY209" fmla="*/ 1023582 h 2518012"/>
                  <a:gd name="connsiteX210" fmla="*/ 1788207 w 4333514"/>
                  <a:gd name="connsiteY210" fmla="*/ 1071349 h 2518012"/>
                  <a:gd name="connsiteX211" fmla="*/ 1692672 w 4333514"/>
                  <a:gd name="connsiteY211" fmla="*/ 1078173 h 2518012"/>
                  <a:gd name="connsiteX212" fmla="*/ 1685848 w 4333514"/>
                  <a:gd name="connsiteY212" fmla="*/ 1050878 h 2518012"/>
                  <a:gd name="connsiteX213" fmla="*/ 1685848 w 4333514"/>
                  <a:gd name="connsiteY213" fmla="*/ 1030406 h 2518012"/>
                  <a:gd name="connsiteX214" fmla="*/ 1672201 w 4333514"/>
                  <a:gd name="connsiteY214" fmla="*/ 1009935 h 2518012"/>
                  <a:gd name="connsiteX215" fmla="*/ 1665377 w 4333514"/>
                  <a:gd name="connsiteY215" fmla="*/ 1003111 h 2518012"/>
                  <a:gd name="connsiteX216" fmla="*/ 1651729 w 4333514"/>
                  <a:gd name="connsiteY216" fmla="*/ 968991 h 2518012"/>
                  <a:gd name="connsiteX217" fmla="*/ 1651729 w 4333514"/>
                  <a:gd name="connsiteY217" fmla="*/ 968991 h 2518012"/>
                  <a:gd name="connsiteX218" fmla="*/ 1644905 w 4333514"/>
                  <a:gd name="connsiteY218" fmla="*/ 1037230 h 2518012"/>
                  <a:gd name="connsiteX219" fmla="*/ 1644905 w 4333514"/>
                  <a:gd name="connsiteY219" fmla="*/ 1037230 h 2518012"/>
                  <a:gd name="connsiteX220" fmla="*/ 1597138 w 4333514"/>
                  <a:gd name="connsiteY220" fmla="*/ 1105469 h 2518012"/>
                  <a:gd name="connsiteX221" fmla="*/ 1551196 w 4333514"/>
                  <a:gd name="connsiteY221" fmla="*/ 1188012 h 2518012"/>
                  <a:gd name="connsiteX222" fmla="*/ 1609874 w 4333514"/>
                  <a:gd name="connsiteY222" fmla="*/ 1254025 h 2518012"/>
                  <a:gd name="connsiteX223" fmla="*/ 1639213 w 4333514"/>
                  <a:gd name="connsiteY223" fmla="*/ 1301105 h 2518012"/>
                  <a:gd name="connsiteX224" fmla="*/ 1722340 w 4333514"/>
                  <a:gd name="connsiteY224" fmla="*/ 1345113 h 2518012"/>
                  <a:gd name="connsiteX225" fmla="*/ 1798133 w 4333514"/>
                  <a:gd name="connsiteY225" fmla="*/ 1389121 h 2518012"/>
                  <a:gd name="connsiteX226" fmla="*/ 1794313 w 4333514"/>
                  <a:gd name="connsiteY226" fmla="*/ 1433322 h 2518012"/>
                  <a:gd name="connsiteX227" fmla="*/ 1737009 w 4333514"/>
                  <a:gd name="connsiteY227" fmla="*/ 1462469 h 2518012"/>
                  <a:gd name="connsiteX228" fmla="*/ 1670997 w 4333514"/>
                  <a:gd name="connsiteY228" fmla="*/ 1506477 h 2518012"/>
                  <a:gd name="connsiteX229" fmla="*/ 1573199 w 4333514"/>
                  <a:gd name="connsiteY229" fmla="*/ 1526037 h 2518012"/>
                  <a:gd name="connsiteX230" fmla="*/ 1546305 w 4333514"/>
                  <a:gd name="connsiteY230" fmla="*/ 1574935 h 2518012"/>
                  <a:gd name="connsiteX231" fmla="*/ 1548751 w 4333514"/>
                  <a:gd name="connsiteY231" fmla="*/ 1623834 h 2518012"/>
                  <a:gd name="connsiteX232" fmla="*/ 73262 w 4333514"/>
                  <a:gd name="connsiteY232" fmla="*/ 1507909 h 2518012"/>
                  <a:gd name="connsiteX233" fmla="*/ 4711 w 4333514"/>
                  <a:gd name="connsiteY233" fmla="*/ 1499679 h 2518012"/>
                  <a:gd name="connsiteX234" fmla="*/ 5432 w 4333514"/>
                  <a:gd name="connsiteY234" fmla="*/ 1420291 h 2518012"/>
                  <a:gd name="connsiteX0" fmla="*/ 5432 w 4333514"/>
                  <a:gd name="connsiteY0" fmla="*/ 1420291 h 2518012"/>
                  <a:gd name="connsiteX1" fmla="*/ 350 w 4333514"/>
                  <a:gd name="connsiteY1" fmla="*/ 764275 h 2518012"/>
                  <a:gd name="connsiteX2" fmla="*/ 184595 w 4333514"/>
                  <a:gd name="connsiteY2" fmla="*/ 730155 h 2518012"/>
                  <a:gd name="connsiteX3" fmla="*/ 232362 w 4333514"/>
                  <a:gd name="connsiteY3" fmla="*/ 689212 h 2518012"/>
                  <a:gd name="connsiteX4" fmla="*/ 321072 w 4333514"/>
                  <a:gd name="connsiteY4" fmla="*/ 689212 h 2518012"/>
                  <a:gd name="connsiteX5" fmla="*/ 341544 w 4333514"/>
                  <a:gd name="connsiteY5" fmla="*/ 661917 h 2518012"/>
                  <a:gd name="connsiteX6" fmla="*/ 423430 w 4333514"/>
                  <a:gd name="connsiteY6" fmla="*/ 709684 h 2518012"/>
                  <a:gd name="connsiteX7" fmla="*/ 498493 w 4333514"/>
                  <a:gd name="connsiteY7" fmla="*/ 716508 h 2518012"/>
                  <a:gd name="connsiteX8" fmla="*/ 498493 w 4333514"/>
                  <a:gd name="connsiteY8" fmla="*/ 812042 h 2518012"/>
                  <a:gd name="connsiteX9" fmla="*/ 580380 w 4333514"/>
                  <a:gd name="connsiteY9" fmla="*/ 832514 h 2518012"/>
                  <a:gd name="connsiteX10" fmla="*/ 628147 w 4333514"/>
                  <a:gd name="connsiteY10" fmla="*/ 893929 h 2518012"/>
                  <a:gd name="connsiteX11" fmla="*/ 689562 w 4333514"/>
                  <a:gd name="connsiteY11" fmla="*/ 948520 h 2518012"/>
                  <a:gd name="connsiteX12" fmla="*/ 744153 w 4333514"/>
                  <a:gd name="connsiteY12" fmla="*/ 907576 h 2518012"/>
                  <a:gd name="connsiteX13" fmla="*/ 778272 w 4333514"/>
                  <a:gd name="connsiteY13" fmla="*/ 887105 h 2518012"/>
                  <a:gd name="connsiteX14" fmla="*/ 819215 w 4333514"/>
                  <a:gd name="connsiteY14" fmla="*/ 907576 h 2518012"/>
                  <a:gd name="connsiteX15" fmla="*/ 819215 w 4333514"/>
                  <a:gd name="connsiteY15" fmla="*/ 955343 h 2518012"/>
                  <a:gd name="connsiteX16" fmla="*/ 819215 w 4333514"/>
                  <a:gd name="connsiteY16" fmla="*/ 955343 h 2518012"/>
                  <a:gd name="connsiteX17" fmla="*/ 894278 w 4333514"/>
                  <a:gd name="connsiteY17" fmla="*/ 955343 h 2518012"/>
                  <a:gd name="connsiteX18" fmla="*/ 969341 w 4333514"/>
                  <a:gd name="connsiteY18" fmla="*/ 962167 h 2518012"/>
                  <a:gd name="connsiteX19" fmla="*/ 1119466 w 4333514"/>
                  <a:gd name="connsiteY19" fmla="*/ 1030406 h 2518012"/>
                  <a:gd name="connsiteX20" fmla="*/ 1160410 w 4333514"/>
                  <a:gd name="connsiteY20" fmla="*/ 1044054 h 2518012"/>
                  <a:gd name="connsiteX21" fmla="*/ 1215001 w 4333514"/>
                  <a:gd name="connsiteY21" fmla="*/ 1016758 h 2518012"/>
                  <a:gd name="connsiteX22" fmla="*/ 1269592 w 4333514"/>
                  <a:gd name="connsiteY22" fmla="*/ 1064526 h 2518012"/>
                  <a:gd name="connsiteX23" fmla="*/ 1310535 w 4333514"/>
                  <a:gd name="connsiteY23" fmla="*/ 1044054 h 2518012"/>
                  <a:gd name="connsiteX24" fmla="*/ 1310535 w 4333514"/>
                  <a:gd name="connsiteY24" fmla="*/ 1044054 h 2518012"/>
                  <a:gd name="connsiteX25" fmla="*/ 1378774 w 4333514"/>
                  <a:gd name="connsiteY25" fmla="*/ 1044054 h 2518012"/>
                  <a:gd name="connsiteX26" fmla="*/ 1378774 w 4333514"/>
                  <a:gd name="connsiteY26" fmla="*/ 1044054 h 2518012"/>
                  <a:gd name="connsiteX27" fmla="*/ 1494780 w 4333514"/>
                  <a:gd name="connsiteY27" fmla="*/ 1044054 h 2518012"/>
                  <a:gd name="connsiteX28" fmla="*/ 1562059 w 4333514"/>
                  <a:gd name="connsiteY28" fmla="*/ 972475 h 2518012"/>
                  <a:gd name="connsiteX29" fmla="*/ 1563018 w 4333514"/>
                  <a:gd name="connsiteY29" fmla="*/ 893929 h 2518012"/>
                  <a:gd name="connsiteX30" fmla="*/ 1522075 w 4333514"/>
                  <a:gd name="connsiteY30" fmla="*/ 839338 h 2518012"/>
                  <a:gd name="connsiteX31" fmla="*/ 1487956 w 4333514"/>
                  <a:gd name="connsiteY31" fmla="*/ 777923 h 2518012"/>
                  <a:gd name="connsiteX32" fmla="*/ 1515251 w 4333514"/>
                  <a:gd name="connsiteY32" fmla="*/ 675564 h 2518012"/>
                  <a:gd name="connsiteX33" fmla="*/ 1563018 w 4333514"/>
                  <a:gd name="connsiteY33" fmla="*/ 559558 h 2518012"/>
                  <a:gd name="connsiteX34" fmla="*/ 1563018 w 4333514"/>
                  <a:gd name="connsiteY34" fmla="*/ 539087 h 2518012"/>
                  <a:gd name="connsiteX35" fmla="*/ 1563018 w 4333514"/>
                  <a:gd name="connsiteY35" fmla="*/ 525439 h 2518012"/>
                  <a:gd name="connsiteX36" fmla="*/ 1706320 w 4333514"/>
                  <a:gd name="connsiteY36" fmla="*/ 470848 h 2518012"/>
                  <a:gd name="connsiteX37" fmla="*/ 1754087 w 4333514"/>
                  <a:gd name="connsiteY37" fmla="*/ 511791 h 2518012"/>
                  <a:gd name="connsiteX38" fmla="*/ 1760911 w 4333514"/>
                  <a:gd name="connsiteY38" fmla="*/ 586854 h 2518012"/>
                  <a:gd name="connsiteX39" fmla="*/ 1760911 w 4333514"/>
                  <a:gd name="connsiteY39" fmla="*/ 661917 h 2518012"/>
                  <a:gd name="connsiteX40" fmla="*/ 1760911 w 4333514"/>
                  <a:gd name="connsiteY40" fmla="*/ 661917 h 2518012"/>
                  <a:gd name="connsiteX41" fmla="*/ 1781383 w 4333514"/>
                  <a:gd name="connsiteY41" fmla="*/ 736979 h 2518012"/>
                  <a:gd name="connsiteX42" fmla="*/ 1815502 w 4333514"/>
                  <a:gd name="connsiteY42" fmla="*/ 675564 h 2518012"/>
                  <a:gd name="connsiteX43" fmla="*/ 1849621 w 4333514"/>
                  <a:gd name="connsiteY43" fmla="*/ 634621 h 2518012"/>
                  <a:gd name="connsiteX44" fmla="*/ 1883741 w 4333514"/>
                  <a:gd name="connsiteY44" fmla="*/ 566382 h 2518012"/>
                  <a:gd name="connsiteX45" fmla="*/ 1931508 w 4333514"/>
                  <a:gd name="connsiteY45" fmla="*/ 504967 h 2518012"/>
                  <a:gd name="connsiteX46" fmla="*/ 1945156 w 4333514"/>
                  <a:gd name="connsiteY46" fmla="*/ 464024 h 2518012"/>
                  <a:gd name="connsiteX47" fmla="*/ 1979275 w 4333514"/>
                  <a:gd name="connsiteY47" fmla="*/ 443552 h 2518012"/>
                  <a:gd name="connsiteX48" fmla="*/ 2074810 w 4333514"/>
                  <a:gd name="connsiteY48" fmla="*/ 388961 h 2518012"/>
                  <a:gd name="connsiteX49" fmla="*/ 2219274 w 4333514"/>
                  <a:gd name="connsiteY49" fmla="*/ 397159 h 2518012"/>
                  <a:gd name="connsiteX50" fmla="*/ 2218111 w 4333514"/>
                  <a:gd name="connsiteY50" fmla="*/ 429905 h 2518012"/>
                  <a:gd name="connsiteX51" fmla="*/ 2218111 w 4333514"/>
                  <a:gd name="connsiteY51" fmla="*/ 470848 h 2518012"/>
                  <a:gd name="connsiteX52" fmla="*/ 2265878 w 4333514"/>
                  <a:gd name="connsiteY52" fmla="*/ 491320 h 2518012"/>
                  <a:gd name="connsiteX53" fmla="*/ 2429651 w 4333514"/>
                  <a:gd name="connsiteY53" fmla="*/ 491320 h 2518012"/>
                  <a:gd name="connsiteX54" fmla="*/ 2484242 w 4333514"/>
                  <a:gd name="connsiteY54" fmla="*/ 464024 h 2518012"/>
                  <a:gd name="connsiteX55" fmla="*/ 2607072 w 4333514"/>
                  <a:gd name="connsiteY55" fmla="*/ 511791 h 2518012"/>
                  <a:gd name="connsiteX56" fmla="*/ 2607072 w 4333514"/>
                  <a:gd name="connsiteY56" fmla="*/ 566382 h 2518012"/>
                  <a:gd name="connsiteX57" fmla="*/ 2702607 w 4333514"/>
                  <a:gd name="connsiteY57" fmla="*/ 614149 h 2518012"/>
                  <a:gd name="connsiteX58" fmla="*/ 2824415 w 4333514"/>
                  <a:gd name="connsiteY58" fmla="*/ 556092 h 2518012"/>
                  <a:gd name="connsiteX59" fmla="*/ 2914147 w 4333514"/>
                  <a:gd name="connsiteY59" fmla="*/ 539087 h 2518012"/>
                  <a:gd name="connsiteX60" fmla="*/ 2927795 w 4333514"/>
                  <a:gd name="connsiteY60" fmla="*/ 470848 h 2518012"/>
                  <a:gd name="connsiteX61" fmla="*/ 2989210 w 4333514"/>
                  <a:gd name="connsiteY61" fmla="*/ 402609 h 2518012"/>
                  <a:gd name="connsiteX62" fmla="*/ 3077920 w 4333514"/>
                  <a:gd name="connsiteY62" fmla="*/ 368490 h 2518012"/>
                  <a:gd name="connsiteX63" fmla="*/ 3125687 w 4333514"/>
                  <a:gd name="connsiteY63" fmla="*/ 266132 h 2518012"/>
                  <a:gd name="connsiteX64" fmla="*/ 3234869 w 4333514"/>
                  <a:gd name="connsiteY64" fmla="*/ 266132 h 2518012"/>
                  <a:gd name="connsiteX65" fmla="*/ 3296284 w 4333514"/>
                  <a:gd name="connsiteY65" fmla="*/ 272955 h 2518012"/>
                  <a:gd name="connsiteX66" fmla="*/ 3391818 w 4333514"/>
                  <a:gd name="connsiteY66" fmla="*/ 156949 h 2518012"/>
                  <a:gd name="connsiteX67" fmla="*/ 3419114 w 4333514"/>
                  <a:gd name="connsiteY67" fmla="*/ 95535 h 2518012"/>
                  <a:gd name="connsiteX68" fmla="*/ 3466881 w 4333514"/>
                  <a:gd name="connsiteY68" fmla="*/ 81887 h 2518012"/>
                  <a:gd name="connsiteX69" fmla="*/ 3494177 w 4333514"/>
                  <a:gd name="connsiteY69" fmla="*/ 40943 h 2518012"/>
                  <a:gd name="connsiteX70" fmla="*/ 3535120 w 4333514"/>
                  <a:gd name="connsiteY70" fmla="*/ 88711 h 2518012"/>
                  <a:gd name="connsiteX71" fmla="*/ 3603359 w 4333514"/>
                  <a:gd name="connsiteY71" fmla="*/ 109182 h 2518012"/>
                  <a:gd name="connsiteX72" fmla="*/ 3719365 w 4333514"/>
                  <a:gd name="connsiteY72" fmla="*/ 136478 h 2518012"/>
                  <a:gd name="connsiteX73" fmla="*/ 3760308 w 4333514"/>
                  <a:gd name="connsiteY73" fmla="*/ 75063 h 2518012"/>
                  <a:gd name="connsiteX74" fmla="*/ 3930905 w 4333514"/>
                  <a:gd name="connsiteY74" fmla="*/ 0 h 2518012"/>
                  <a:gd name="connsiteX75" fmla="*/ 3985496 w 4333514"/>
                  <a:gd name="connsiteY75" fmla="*/ 68239 h 2518012"/>
                  <a:gd name="connsiteX76" fmla="*/ 3985496 w 4333514"/>
                  <a:gd name="connsiteY76" fmla="*/ 68239 h 2518012"/>
                  <a:gd name="connsiteX77" fmla="*/ 3978672 w 4333514"/>
                  <a:gd name="connsiteY77" fmla="*/ 122830 h 2518012"/>
                  <a:gd name="connsiteX78" fmla="*/ 3971848 w 4333514"/>
                  <a:gd name="connsiteY78" fmla="*/ 163773 h 2518012"/>
                  <a:gd name="connsiteX79" fmla="*/ 3971848 w 4333514"/>
                  <a:gd name="connsiteY79" fmla="*/ 177421 h 2518012"/>
                  <a:gd name="connsiteX80" fmla="*/ 4040087 w 4333514"/>
                  <a:gd name="connsiteY80" fmla="*/ 150126 h 2518012"/>
                  <a:gd name="connsiteX81" fmla="*/ 4108326 w 4333514"/>
                  <a:gd name="connsiteY81" fmla="*/ 252484 h 2518012"/>
                  <a:gd name="connsiteX82" fmla="*/ 4040087 w 4333514"/>
                  <a:gd name="connsiteY82" fmla="*/ 320723 h 2518012"/>
                  <a:gd name="connsiteX83" fmla="*/ 4012792 w 4333514"/>
                  <a:gd name="connsiteY83" fmla="*/ 368490 h 2518012"/>
                  <a:gd name="connsiteX84" fmla="*/ 4101502 w 4333514"/>
                  <a:gd name="connsiteY84" fmla="*/ 361666 h 2518012"/>
                  <a:gd name="connsiteX85" fmla="*/ 4197036 w 4333514"/>
                  <a:gd name="connsiteY85" fmla="*/ 388961 h 2518012"/>
                  <a:gd name="connsiteX86" fmla="*/ 4237980 w 4333514"/>
                  <a:gd name="connsiteY86" fmla="*/ 382138 h 2518012"/>
                  <a:gd name="connsiteX87" fmla="*/ 4319866 w 4333514"/>
                  <a:gd name="connsiteY87" fmla="*/ 409433 h 2518012"/>
                  <a:gd name="connsiteX88" fmla="*/ 4333514 w 4333514"/>
                  <a:gd name="connsiteY88" fmla="*/ 470848 h 2518012"/>
                  <a:gd name="connsiteX89" fmla="*/ 4333514 w 4333514"/>
                  <a:gd name="connsiteY89" fmla="*/ 539087 h 2518012"/>
                  <a:gd name="connsiteX90" fmla="*/ 4299395 w 4333514"/>
                  <a:gd name="connsiteY90" fmla="*/ 539087 h 2518012"/>
                  <a:gd name="connsiteX91" fmla="*/ 4190213 w 4333514"/>
                  <a:gd name="connsiteY91" fmla="*/ 627797 h 2518012"/>
                  <a:gd name="connsiteX92" fmla="*/ 4265275 w 4333514"/>
                  <a:gd name="connsiteY92" fmla="*/ 777923 h 2518012"/>
                  <a:gd name="connsiteX93" fmla="*/ 4210684 w 4333514"/>
                  <a:gd name="connsiteY93" fmla="*/ 784746 h 2518012"/>
                  <a:gd name="connsiteX94" fmla="*/ 4156093 w 4333514"/>
                  <a:gd name="connsiteY94" fmla="*/ 723332 h 2518012"/>
                  <a:gd name="connsiteX95" fmla="*/ 4087854 w 4333514"/>
                  <a:gd name="connsiteY95" fmla="*/ 723332 h 2518012"/>
                  <a:gd name="connsiteX96" fmla="*/ 4026439 w 4333514"/>
                  <a:gd name="connsiteY96" fmla="*/ 730155 h 2518012"/>
                  <a:gd name="connsiteX97" fmla="*/ 3937729 w 4333514"/>
                  <a:gd name="connsiteY97" fmla="*/ 757451 h 2518012"/>
                  <a:gd name="connsiteX98" fmla="*/ 3889962 w 4333514"/>
                  <a:gd name="connsiteY98" fmla="*/ 812042 h 2518012"/>
                  <a:gd name="connsiteX99" fmla="*/ 3767132 w 4333514"/>
                  <a:gd name="connsiteY99" fmla="*/ 921224 h 2518012"/>
                  <a:gd name="connsiteX100" fmla="*/ 3644302 w 4333514"/>
                  <a:gd name="connsiteY100" fmla="*/ 975815 h 2518012"/>
                  <a:gd name="connsiteX101" fmla="*/ 3644302 w 4333514"/>
                  <a:gd name="connsiteY101" fmla="*/ 1016758 h 2518012"/>
                  <a:gd name="connsiteX102" fmla="*/ 3617007 w 4333514"/>
                  <a:gd name="connsiteY102" fmla="*/ 1071349 h 2518012"/>
                  <a:gd name="connsiteX103" fmla="*/ 3644302 w 4333514"/>
                  <a:gd name="connsiteY103" fmla="*/ 1139588 h 2518012"/>
                  <a:gd name="connsiteX104" fmla="*/ 3637478 w 4333514"/>
                  <a:gd name="connsiteY104" fmla="*/ 1207827 h 2518012"/>
                  <a:gd name="connsiteX105" fmla="*/ 3610183 w 4333514"/>
                  <a:gd name="connsiteY105" fmla="*/ 1228299 h 2518012"/>
                  <a:gd name="connsiteX106" fmla="*/ 3610183 w 4333514"/>
                  <a:gd name="connsiteY106" fmla="*/ 1228299 h 2518012"/>
                  <a:gd name="connsiteX107" fmla="*/ 3548768 w 4333514"/>
                  <a:gd name="connsiteY107" fmla="*/ 1351129 h 2518012"/>
                  <a:gd name="connsiteX108" fmla="*/ 3514648 w 4333514"/>
                  <a:gd name="connsiteY108" fmla="*/ 1378424 h 2518012"/>
                  <a:gd name="connsiteX109" fmla="*/ 3487353 w 4333514"/>
                  <a:gd name="connsiteY109" fmla="*/ 1426191 h 2518012"/>
                  <a:gd name="connsiteX110" fmla="*/ 3535120 w 4333514"/>
                  <a:gd name="connsiteY110" fmla="*/ 1521726 h 2518012"/>
                  <a:gd name="connsiteX111" fmla="*/ 3501001 w 4333514"/>
                  <a:gd name="connsiteY111" fmla="*/ 1583140 h 2518012"/>
                  <a:gd name="connsiteX112" fmla="*/ 3466881 w 4333514"/>
                  <a:gd name="connsiteY112" fmla="*/ 1637732 h 2518012"/>
                  <a:gd name="connsiteX113" fmla="*/ 3364523 w 4333514"/>
                  <a:gd name="connsiteY113" fmla="*/ 1862920 h 2518012"/>
                  <a:gd name="connsiteX114" fmla="*/ 3350875 w 4333514"/>
                  <a:gd name="connsiteY114" fmla="*/ 1876567 h 2518012"/>
                  <a:gd name="connsiteX115" fmla="*/ 3275813 w 4333514"/>
                  <a:gd name="connsiteY115" fmla="*/ 1883391 h 2518012"/>
                  <a:gd name="connsiteX116" fmla="*/ 3255341 w 4333514"/>
                  <a:gd name="connsiteY116" fmla="*/ 1849272 h 2518012"/>
                  <a:gd name="connsiteX117" fmla="*/ 3214398 w 4333514"/>
                  <a:gd name="connsiteY117" fmla="*/ 1849272 h 2518012"/>
                  <a:gd name="connsiteX118" fmla="*/ 3180278 w 4333514"/>
                  <a:gd name="connsiteY118" fmla="*/ 1849272 h 2518012"/>
                  <a:gd name="connsiteX119" fmla="*/ 3118863 w 4333514"/>
                  <a:gd name="connsiteY119" fmla="*/ 1835624 h 2518012"/>
                  <a:gd name="connsiteX120" fmla="*/ 3098392 w 4333514"/>
                  <a:gd name="connsiteY120" fmla="*/ 1835624 h 2518012"/>
                  <a:gd name="connsiteX121" fmla="*/ 3139335 w 4333514"/>
                  <a:gd name="connsiteY121" fmla="*/ 1951630 h 2518012"/>
                  <a:gd name="connsiteX122" fmla="*/ 3132511 w 4333514"/>
                  <a:gd name="connsiteY122" fmla="*/ 2013045 h 2518012"/>
                  <a:gd name="connsiteX123" fmla="*/ 3118863 w 4333514"/>
                  <a:gd name="connsiteY123" fmla="*/ 2094932 h 2518012"/>
                  <a:gd name="connsiteX124" fmla="*/ 3098392 w 4333514"/>
                  <a:gd name="connsiteY124" fmla="*/ 2149523 h 2518012"/>
                  <a:gd name="connsiteX125" fmla="*/ 3077920 w 4333514"/>
                  <a:gd name="connsiteY125" fmla="*/ 2169994 h 2518012"/>
                  <a:gd name="connsiteX126" fmla="*/ 3043801 w 4333514"/>
                  <a:gd name="connsiteY126" fmla="*/ 2149523 h 2518012"/>
                  <a:gd name="connsiteX127" fmla="*/ 3016505 w 4333514"/>
                  <a:gd name="connsiteY127" fmla="*/ 2217761 h 2518012"/>
                  <a:gd name="connsiteX128" fmla="*/ 3091568 w 4333514"/>
                  <a:gd name="connsiteY128" fmla="*/ 2361063 h 2518012"/>
                  <a:gd name="connsiteX129" fmla="*/ 3077920 w 4333514"/>
                  <a:gd name="connsiteY129" fmla="*/ 2415654 h 2518012"/>
                  <a:gd name="connsiteX130" fmla="*/ 3023329 w 4333514"/>
                  <a:gd name="connsiteY130" fmla="*/ 2422478 h 2518012"/>
                  <a:gd name="connsiteX131" fmla="*/ 2996033 w 4333514"/>
                  <a:gd name="connsiteY131" fmla="*/ 2456597 h 2518012"/>
                  <a:gd name="connsiteX132" fmla="*/ 2989210 w 4333514"/>
                  <a:gd name="connsiteY132" fmla="*/ 2518012 h 2518012"/>
                  <a:gd name="connsiteX133" fmla="*/ 2948266 w 4333514"/>
                  <a:gd name="connsiteY133" fmla="*/ 2449773 h 2518012"/>
                  <a:gd name="connsiteX134" fmla="*/ 2873204 w 4333514"/>
                  <a:gd name="connsiteY134" fmla="*/ 2470245 h 2518012"/>
                  <a:gd name="connsiteX135" fmla="*/ 2859556 w 4333514"/>
                  <a:gd name="connsiteY135" fmla="*/ 2483893 h 2518012"/>
                  <a:gd name="connsiteX136" fmla="*/ 2866380 w 4333514"/>
                  <a:gd name="connsiteY136" fmla="*/ 2442949 h 2518012"/>
                  <a:gd name="connsiteX137" fmla="*/ 2859556 w 4333514"/>
                  <a:gd name="connsiteY137" fmla="*/ 2422478 h 2518012"/>
                  <a:gd name="connsiteX138" fmla="*/ 2859556 w 4333514"/>
                  <a:gd name="connsiteY138" fmla="*/ 2381535 h 2518012"/>
                  <a:gd name="connsiteX139" fmla="*/ 2873204 w 4333514"/>
                  <a:gd name="connsiteY139" fmla="*/ 2326943 h 2518012"/>
                  <a:gd name="connsiteX140" fmla="*/ 2832260 w 4333514"/>
                  <a:gd name="connsiteY140" fmla="*/ 2279176 h 2518012"/>
                  <a:gd name="connsiteX141" fmla="*/ 2832260 w 4333514"/>
                  <a:gd name="connsiteY141" fmla="*/ 2231409 h 2518012"/>
                  <a:gd name="connsiteX142" fmla="*/ 2811789 w 4333514"/>
                  <a:gd name="connsiteY142" fmla="*/ 2190466 h 2518012"/>
                  <a:gd name="connsiteX143" fmla="*/ 2804965 w 4333514"/>
                  <a:gd name="connsiteY143" fmla="*/ 2149523 h 2518012"/>
                  <a:gd name="connsiteX144" fmla="*/ 2804965 w 4333514"/>
                  <a:gd name="connsiteY144" fmla="*/ 2115403 h 2518012"/>
                  <a:gd name="connsiteX145" fmla="*/ 2804965 w 4333514"/>
                  <a:gd name="connsiteY145" fmla="*/ 2094932 h 2518012"/>
                  <a:gd name="connsiteX146" fmla="*/ 2804965 w 4333514"/>
                  <a:gd name="connsiteY146" fmla="*/ 2067636 h 2518012"/>
                  <a:gd name="connsiteX147" fmla="*/ 2791317 w 4333514"/>
                  <a:gd name="connsiteY147" fmla="*/ 2019869 h 2518012"/>
                  <a:gd name="connsiteX148" fmla="*/ 2791317 w 4333514"/>
                  <a:gd name="connsiteY148" fmla="*/ 1985749 h 2518012"/>
                  <a:gd name="connsiteX149" fmla="*/ 2791317 w 4333514"/>
                  <a:gd name="connsiteY149" fmla="*/ 1944806 h 2518012"/>
                  <a:gd name="connsiteX150" fmla="*/ 2770845 w 4333514"/>
                  <a:gd name="connsiteY150" fmla="*/ 1910687 h 2518012"/>
                  <a:gd name="connsiteX151" fmla="*/ 2750374 w 4333514"/>
                  <a:gd name="connsiteY151" fmla="*/ 1924335 h 2518012"/>
                  <a:gd name="connsiteX152" fmla="*/ 2750374 w 4333514"/>
                  <a:gd name="connsiteY152" fmla="*/ 1951630 h 2518012"/>
                  <a:gd name="connsiteX153" fmla="*/ 2729902 w 4333514"/>
                  <a:gd name="connsiteY153" fmla="*/ 1958454 h 2518012"/>
                  <a:gd name="connsiteX154" fmla="*/ 2702607 w 4333514"/>
                  <a:gd name="connsiteY154" fmla="*/ 1924335 h 2518012"/>
                  <a:gd name="connsiteX155" fmla="*/ 2682135 w 4333514"/>
                  <a:gd name="connsiteY155" fmla="*/ 1910687 h 2518012"/>
                  <a:gd name="connsiteX156" fmla="*/ 2695783 w 4333514"/>
                  <a:gd name="connsiteY156" fmla="*/ 1978926 h 2518012"/>
                  <a:gd name="connsiteX157" fmla="*/ 2695783 w 4333514"/>
                  <a:gd name="connsiteY157" fmla="*/ 1978926 h 2518012"/>
                  <a:gd name="connsiteX158" fmla="*/ 2668487 w 4333514"/>
                  <a:gd name="connsiteY158" fmla="*/ 2026693 h 2518012"/>
                  <a:gd name="connsiteX159" fmla="*/ 2661663 w 4333514"/>
                  <a:gd name="connsiteY159" fmla="*/ 2026693 h 2518012"/>
                  <a:gd name="connsiteX160" fmla="*/ 2648015 w 4333514"/>
                  <a:gd name="connsiteY160" fmla="*/ 2060812 h 2518012"/>
                  <a:gd name="connsiteX161" fmla="*/ 2648015 w 4333514"/>
                  <a:gd name="connsiteY161" fmla="*/ 2108579 h 2518012"/>
                  <a:gd name="connsiteX162" fmla="*/ 2654839 w 4333514"/>
                  <a:gd name="connsiteY162" fmla="*/ 2156346 h 2518012"/>
                  <a:gd name="connsiteX163" fmla="*/ 2654839 w 4333514"/>
                  <a:gd name="connsiteY163" fmla="*/ 2156346 h 2518012"/>
                  <a:gd name="connsiteX164" fmla="*/ 2620720 w 4333514"/>
                  <a:gd name="connsiteY164" fmla="*/ 2176818 h 2518012"/>
                  <a:gd name="connsiteX165" fmla="*/ 2566129 w 4333514"/>
                  <a:gd name="connsiteY165" fmla="*/ 2163170 h 2518012"/>
                  <a:gd name="connsiteX166" fmla="*/ 2566129 w 4333514"/>
                  <a:gd name="connsiteY166" fmla="*/ 2122227 h 2518012"/>
                  <a:gd name="connsiteX167" fmla="*/ 2518362 w 4333514"/>
                  <a:gd name="connsiteY167" fmla="*/ 2081284 h 2518012"/>
                  <a:gd name="connsiteX168" fmla="*/ 2504714 w 4333514"/>
                  <a:gd name="connsiteY168" fmla="*/ 2081284 h 2518012"/>
                  <a:gd name="connsiteX169" fmla="*/ 2484242 w 4333514"/>
                  <a:gd name="connsiteY169" fmla="*/ 2142699 h 2518012"/>
                  <a:gd name="connsiteX170" fmla="*/ 2470595 w 4333514"/>
                  <a:gd name="connsiteY170" fmla="*/ 1985749 h 2518012"/>
                  <a:gd name="connsiteX171" fmla="*/ 2470595 w 4333514"/>
                  <a:gd name="connsiteY171" fmla="*/ 1931158 h 2518012"/>
                  <a:gd name="connsiteX172" fmla="*/ 2497890 w 4333514"/>
                  <a:gd name="connsiteY172" fmla="*/ 1862920 h 2518012"/>
                  <a:gd name="connsiteX173" fmla="*/ 2518362 w 4333514"/>
                  <a:gd name="connsiteY173" fmla="*/ 1808329 h 2518012"/>
                  <a:gd name="connsiteX174" fmla="*/ 2518362 w 4333514"/>
                  <a:gd name="connsiteY174" fmla="*/ 1787857 h 2518012"/>
                  <a:gd name="connsiteX175" fmla="*/ 2586601 w 4333514"/>
                  <a:gd name="connsiteY175" fmla="*/ 1787857 h 2518012"/>
                  <a:gd name="connsiteX176" fmla="*/ 2607072 w 4333514"/>
                  <a:gd name="connsiteY176" fmla="*/ 1787857 h 2518012"/>
                  <a:gd name="connsiteX177" fmla="*/ 2607072 w 4333514"/>
                  <a:gd name="connsiteY177" fmla="*/ 1787857 h 2518012"/>
                  <a:gd name="connsiteX178" fmla="*/ 2695783 w 4333514"/>
                  <a:gd name="connsiteY178" fmla="*/ 1760561 h 2518012"/>
                  <a:gd name="connsiteX179" fmla="*/ 2668487 w 4333514"/>
                  <a:gd name="connsiteY179" fmla="*/ 1705970 h 2518012"/>
                  <a:gd name="connsiteX180" fmla="*/ 2764021 w 4333514"/>
                  <a:gd name="connsiteY180" fmla="*/ 1692323 h 2518012"/>
                  <a:gd name="connsiteX181" fmla="*/ 2784493 w 4333514"/>
                  <a:gd name="connsiteY181" fmla="*/ 1617260 h 2518012"/>
                  <a:gd name="connsiteX182" fmla="*/ 2784493 w 4333514"/>
                  <a:gd name="connsiteY182" fmla="*/ 1542197 h 2518012"/>
                  <a:gd name="connsiteX183" fmla="*/ 2784493 w 4333514"/>
                  <a:gd name="connsiteY183" fmla="*/ 1521726 h 2518012"/>
                  <a:gd name="connsiteX184" fmla="*/ 2839084 w 4333514"/>
                  <a:gd name="connsiteY184" fmla="*/ 1535373 h 2518012"/>
                  <a:gd name="connsiteX185" fmla="*/ 2880027 w 4333514"/>
                  <a:gd name="connsiteY185" fmla="*/ 1508078 h 2518012"/>
                  <a:gd name="connsiteX186" fmla="*/ 2770845 w 4333514"/>
                  <a:gd name="connsiteY186" fmla="*/ 1453487 h 2518012"/>
                  <a:gd name="connsiteX187" fmla="*/ 2695783 w 4333514"/>
                  <a:gd name="connsiteY187" fmla="*/ 1426191 h 2518012"/>
                  <a:gd name="connsiteX188" fmla="*/ 2641192 w 4333514"/>
                  <a:gd name="connsiteY188" fmla="*/ 1439839 h 2518012"/>
                  <a:gd name="connsiteX189" fmla="*/ 2518362 w 4333514"/>
                  <a:gd name="connsiteY189" fmla="*/ 1460311 h 2518012"/>
                  <a:gd name="connsiteX190" fmla="*/ 2463771 w 4333514"/>
                  <a:gd name="connsiteY190" fmla="*/ 1426191 h 2518012"/>
                  <a:gd name="connsiteX191" fmla="*/ 2375060 w 4333514"/>
                  <a:gd name="connsiteY191" fmla="*/ 1460311 h 2518012"/>
                  <a:gd name="connsiteX192" fmla="*/ 2259054 w 4333514"/>
                  <a:gd name="connsiteY192" fmla="*/ 1460311 h 2518012"/>
                  <a:gd name="connsiteX193" fmla="*/ 2163520 w 4333514"/>
                  <a:gd name="connsiteY193" fmla="*/ 1446663 h 2518012"/>
                  <a:gd name="connsiteX194" fmla="*/ 2102105 w 4333514"/>
                  <a:gd name="connsiteY194" fmla="*/ 1405720 h 2518012"/>
                  <a:gd name="connsiteX195" fmla="*/ 2061162 w 4333514"/>
                  <a:gd name="connsiteY195" fmla="*/ 1398896 h 2518012"/>
                  <a:gd name="connsiteX196" fmla="*/ 2081633 w 4333514"/>
                  <a:gd name="connsiteY196" fmla="*/ 1310185 h 2518012"/>
                  <a:gd name="connsiteX197" fmla="*/ 2081633 w 4333514"/>
                  <a:gd name="connsiteY197" fmla="*/ 1262418 h 2518012"/>
                  <a:gd name="connsiteX198" fmla="*/ 2081633 w 4333514"/>
                  <a:gd name="connsiteY198" fmla="*/ 1221475 h 2518012"/>
                  <a:gd name="connsiteX199" fmla="*/ 2074810 w 4333514"/>
                  <a:gd name="connsiteY199" fmla="*/ 1166884 h 2518012"/>
                  <a:gd name="connsiteX200" fmla="*/ 2033866 w 4333514"/>
                  <a:gd name="connsiteY200" fmla="*/ 1132764 h 2518012"/>
                  <a:gd name="connsiteX201" fmla="*/ 2020218 w 4333514"/>
                  <a:gd name="connsiteY201" fmla="*/ 1112293 h 2518012"/>
                  <a:gd name="connsiteX202" fmla="*/ 2020218 w 4333514"/>
                  <a:gd name="connsiteY202" fmla="*/ 1098645 h 2518012"/>
                  <a:gd name="connsiteX203" fmla="*/ 2006571 w 4333514"/>
                  <a:gd name="connsiteY203" fmla="*/ 1098645 h 2518012"/>
                  <a:gd name="connsiteX204" fmla="*/ 1999747 w 4333514"/>
                  <a:gd name="connsiteY204" fmla="*/ 1166884 h 2518012"/>
                  <a:gd name="connsiteX205" fmla="*/ 1938332 w 4333514"/>
                  <a:gd name="connsiteY205" fmla="*/ 1166884 h 2518012"/>
                  <a:gd name="connsiteX206" fmla="*/ 1911036 w 4333514"/>
                  <a:gd name="connsiteY206" fmla="*/ 1166884 h 2518012"/>
                  <a:gd name="connsiteX207" fmla="*/ 1863269 w 4333514"/>
                  <a:gd name="connsiteY207" fmla="*/ 1139588 h 2518012"/>
                  <a:gd name="connsiteX208" fmla="*/ 1842798 w 4333514"/>
                  <a:gd name="connsiteY208" fmla="*/ 1112293 h 2518012"/>
                  <a:gd name="connsiteX209" fmla="*/ 1801854 w 4333514"/>
                  <a:gd name="connsiteY209" fmla="*/ 1078173 h 2518012"/>
                  <a:gd name="connsiteX210" fmla="*/ 1788207 w 4333514"/>
                  <a:gd name="connsiteY210" fmla="*/ 1023582 h 2518012"/>
                  <a:gd name="connsiteX211" fmla="*/ 1788207 w 4333514"/>
                  <a:gd name="connsiteY211" fmla="*/ 1071349 h 2518012"/>
                  <a:gd name="connsiteX212" fmla="*/ 1692672 w 4333514"/>
                  <a:gd name="connsiteY212" fmla="*/ 1078173 h 2518012"/>
                  <a:gd name="connsiteX213" fmla="*/ 1685848 w 4333514"/>
                  <a:gd name="connsiteY213" fmla="*/ 1050878 h 2518012"/>
                  <a:gd name="connsiteX214" fmla="*/ 1685848 w 4333514"/>
                  <a:gd name="connsiteY214" fmla="*/ 1030406 h 2518012"/>
                  <a:gd name="connsiteX215" fmla="*/ 1672201 w 4333514"/>
                  <a:gd name="connsiteY215" fmla="*/ 1009935 h 2518012"/>
                  <a:gd name="connsiteX216" fmla="*/ 1665377 w 4333514"/>
                  <a:gd name="connsiteY216" fmla="*/ 1003111 h 2518012"/>
                  <a:gd name="connsiteX217" fmla="*/ 1651729 w 4333514"/>
                  <a:gd name="connsiteY217" fmla="*/ 968991 h 2518012"/>
                  <a:gd name="connsiteX218" fmla="*/ 1651729 w 4333514"/>
                  <a:gd name="connsiteY218" fmla="*/ 968991 h 2518012"/>
                  <a:gd name="connsiteX219" fmla="*/ 1644905 w 4333514"/>
                  <a:gd name="connsiteY219" fmla="*/ 1037230 h 2518012"/>
                  <a:gd name="connsiteX220" fmla="*/ 1644905 w 4333514"/>
                  <a:gd name="connsiteY220" fmla="*/ 1037230 h 2518012"/>
                  <a:gd name="connsiteX221" fmla="*/ 1597138 w 4333514"/>
                  <a:gd name="connsiteY221" fmla="*/ 1105469 h 2518012"/>
                  <a:gd name="connsiteX222" fmla="*/ 1551196 w 4333514"/>
                  <a:gd name="connsiteY222" fmla="*/ 1188012 h 2518012"/>
                  <a:gd name="connsiteX223" fmla="*/ 1609874 w 4333514"/>
                  <a:gd name="connsiteY223" fmla="*/ 1254025 h 2518012"/>
                  <a:gd name="connsiteX224" fmla="*/ 1639213 w 4333514"/>
                  <a:gd name="connsiteY224" fmla="*/ 1301105 h 2518012"/>
                  <a:gd name="connsiteX225" fmla="*/ 1722340 w 4333514"/>
                  <a:gd name="connsiteY225" fmla="*/ 1345113 h 2518012"/>
                  <a:gd name="connsiteX226" fmla="*/ 1798133 w 4333514"/>
                  <a:gd name="connsiteY226" fmla="*/ 1389121 h 2518012"/>
                  <a:gd name="connsiteX227" fmla="*/ 1794313 w 4333514"/>
                  <a:gd name="connsiteY227" fmla="*/ 1433322 h 2518012"/>
                  <a:gd name="connsiteX228" fmla="*/ 1737009 w 4333514"/>
                  <a:gd name="connsiteY228" fmla="*/ 1462469 h 2518012"/>
                  <a:gd name="connsiteX229" fmla="*/ 1670997 w 4333514"/>
                  <a:gd name="connsiteY229" fmla="*/ 1506477 h 2518012"/>
                  <a:gd name="connsiteX230" fmla="*/ 1573199 w 4333514"/>
                  <a:gd name="connsiteY230" fmla="*/ 1526037 h 2518012"/>
                  <a:gd name="connsiteX231" fmla="*/ 1546305 w 4333514"/>
                  <a:gd name="connsiteY231" fmla="*/ 1574935 h 2518012"/>
                  <a:gd name="connsiteX232" fmla="*/ 1548751 w 4333514"/>
                  <a:gd name="connsiteY232" fmla="*/ 1623834 h 2518012"/>
                  <a:gd name="connsiteX233" fmla="*/ 73262 w 4333514"/>
                  <a:gd name="connsiteY233" fmla="*/ 1507909 h 2518012"/>
                  <a:gd name="connsiteX234" fmla="*/ 4711 w 4333514"/>
                  <a:gd name="connsiteY234" fmla="*/ 1499679 h 2518012"/>
                  <a:gd name="connsiteX235" fmla="*/ 5432 w 4333514"/>
                  <a:gd name="connsiteY235" fmla="*/ 1420291 h 2518012"/>
                  <a:gd name="connsiteX0" fmla="*/ 5432 w 4333514"/>
                  <a:gd name="connsiteY0" fmla="*/ 1420291 h 2518012"/>
                  <a:gd name="connsiteX1" fmla="*/ 350 w 4333514"/>
                  <a:gd name="connsiteY1" fmla="*/ 764275 h 2518012"/>
                  <a:gd name="connsiteX2" fmla="*/ 184595 w 4333514"/>
                  <a:gd name="connsiteY2" fmla="*/ 730155 h 2518012"/>
                  <a:gd name="connsiteX3" fmla="*/ 232362 w 4333514"/>
                  <a:gd name="connsiteY3" fmla="*/ 689212 h 2518012"/>
                  <a:gd name="connsiteX4" fmla="*/ 321072 w 4333514"/>
                  <a:gd name="connsiteY4" fmla="*/ 689212 h 2518012"/>
                  <a:gd name="connsiteX5" fmla="*/ 341544 w 4333514"/>
                  <a:gd name="connsiteY5" fmla="*/ 661917 h 2518012"/>
                  <a:gd name="connsiteX6" fmla="*/ 423430 w 4333514"/>
                  <a:gd name="connsiteY6" fmla="*/ 709684 h 2518012"/>
                  <a:gd name="connsiteX7" fmla="*/ 498493 w 4333514"/>
                  <a:gd name="connsiteY7" fmla="*/ 716508 h 2518012"/>
                  <a:gd name="connsiteX8" fmla="*/ 498493 w 4333514"/>
                  <a:gd name="connsiteY8" fmla="*/ 812042 h 2518012"/>
                  <a:gd name="connsiteX9" fmla="*/ 580380 w 4333514"/>
                  <a:gd name="connsiteY9" fmla="*/ 832514 h 2518012"/>
                  <a:gd name="connsiteX10" fmla="*/ 628147 w 4333514"/>
                  <a:gd name="connsiteY10" fmla="*/ 893929 h 2518012"/>
                  <a:gd name="connsiteX11" fmla="*/ 689562 w 4333514"/>
                  <a:gd name="connsiteY11" fmla="*/ 948520 h 2518012"/>
                  <a:gd name="connsiteX12" fmla="*/ 744153 w 4333514"/>
                  <a:gd name="connsiteY12" fmla="*/ 907576 h 2518012"/>
                  <a:gd name="connsiteX13" fmla="*/ 778272 w 4333514"/>
                  <a:gd name="connsiteY13" fmla="*/ 887105 h 2518012"/>
                  <a:gd name="connsiteX14" fmla="*/ 819215 w 4333514"/>
                  <a:gd name="connsiteY14" fmla="*/ 907576 h 2518012"/>
                  <a:gd name="connsiteX15" fmla="*/ 819215 w 4333514"/>
                  <a:gd name="connsiteY15" fmla="*/ 955343 h 2518012"/>
                  <a:gd name="connsiteX16" fmla="*/ 819215 w 4333514"/>
                  <a:gd name="connsiteY16" fmla="*/ 955343 h 2518012"/>
                  <a:gd name="connsiteX17" fmla="*/ 894278 w 4333514"/>
                  <a:gd name="connsiteY17" fmla="*/ 955343 h 2518012"/>
                  <a:gd name="connsiteX18" fmla="*/ 969341 w 4333514"/>
                  <a:gd name="connsiteY18" fmla="*/ 962167 h 2518012"/>
                  <a:gd name="connsiteX19" fmla="*/ 1119466 w 4333514"/>
                  <a:gd name="connsiteY19" fmla="*/ 1030406 h 2518012"/>
                  <a:gd name="connsiteX20" fmla="*/ 1160410 w 4333514"/>
                  <a:gd name="connsiteY20" fmla="*/ 1044054 h 2518012"/>
                  <a:gd name="connsiteX21" fmla="*/ 1215001 w 4333514"/>
                  <a:gd name="connsiteY21" fmla="*/ 1016758 h 2518012"/>
                  <a:gd name="connsiteX22" fmla="*/ 1269592 w 4333514"/>
                  <a:gd name="connsiteY22" fmla="*/ 1064526 h 2518012"/>
                  <a:gd name="connsiteX23" fmla="*/ 1310535 w 4333514"/>
                  <a:gd name="connsiteY23" fmla="*/ 1044054 h 2518012"/>
                  <a:gd name="connsiteX24" fmla="*/ 1310535 w 4333514"/>
                  <a:gd name="connsiteY24" fmla="*/ 1044054 h 2518012"/>
                  <a:gd name="connsiteX25" fmla="*/ 1378774 w 4333514"/>
                  <a:gd name="connsiteY25" fmla="*/ 1044054 h 2518012"/>
                  <a:gd name="connsiteX26" fmla="*/ 1378774 w 4333514"/>
                  <a:gd name="connsiteY26" fmla="*/ 1044054 h 2518012"/>
                  <a:gd name="connsiteX27" fmla="*/ 1494780 w 4333514"/>
                  <a:gd name="connsiteY27" fmla="*/ 1044054 h 2518012"/>
                  <a:gd name="connsiteX28" fmla="*/ 1562059 w 4333514"/>
                  <a:gd name="connsiteY28" fmla="*/ 972475 h 2518012"/>
                  <a:gd name="connsiteX29" fmla="*/ 1563018 w 4333514"/>
                  <a:gd name="connsiteY29" fmla="*/ 893929 h 2518012"/>
                  <a:gd name="connsiteX30" fmla="*/ 1522075 w 4333514"/>
                  <a:gd name="connsiteY30" fmla="*/ 839338 h 2518012"/>
                  <a:gd name="connsiteX31" fmla="*/ 1487956 w 4333514"/>
                  <a:gd name="connsiteY31" fmla="*/ 777923 h 2518012"/>
                  <a:gd name="connsiteX32" fmla="*/ 1515251 w 4333514"/>
                  <a:gd name="connsiteY32" fmla="*/ 675564 h 2518012"/>
                  <a:gd name="connsiteX33" fmla="*/ 1563018 w 4333514"/>
                  <a:gd name="connsiteY33" fmla="*/ 559558 h 2518012"/>
                  <a:gd name="connsiteX34" fmla="*/ 1563018 w 4333514"/>
                  <a:gd name="connsiteY34" fmla="*/ 539087 h 2518012"/>
                  <a:gd name="connsiteX35" fmla="*/ 1563018 w 4333514"/>
                  <a:gd name="connsiteY35" fmla="*/ 525439 h 2518012"/>
                  <a:gd name="connsiteX36" fmla="*/ 1706320 w 4333514"/>
                  <a:gd name="connsiteY36" fmla="*/ 470848 h 2518012"/>
                  <a:gd name="connsiteX37" fmla="*/ 1754087 w 4333514"/>
                  <a:gd name="connsiteY37" fmla="*/ 511791 h 2518012"/>
                  <a:gd name="connsiteX38" fmla="*/ 1760911 w 4333514"/>
                  <a:gd name="connsiteY38" fmla="*/ 586854 h 2518012"/>
                  <a:gd name="connsiteX39" fmla="*/ 1760911 w 4333514"/>
                  <a:gd name="connsiteY39" fmla="*/ 661917 h 2518012"/>
                  <a:gd name="connsiteX40" fmla="*/ 1760911 w 4333514"/>
                  <a:gd name="connsiteY40" fmla="*/ 661917 h 2518012"/>
                  <a:gd name="connsiteX41" fmla="*/ 1781383 w 4333514"/>
                  <a:gd name="connsiteY41" fmla="*/ 736979 h 2518012"/>
                  <a:gd name="connsiteX42" fmla="*/ 1815502 w 4333514"/>
                  <a:gd name="connsiteY42" fmla="*/ 675564 h 2518012"/>
                  <a:gd name="connsiteX43" fmla="*/ 1849621 w 4333514"/>
                  <a:gd name="connsiteY43" fmla="*/ 634621 h 2518012"/>
                  <a:gd name="connsiteX44" fmla="*/ 1883741 w 4333514"/>
                  <a:gd name="connsiteY44" fmla="*/ 566382 h 2518012"/>
                  <a:gd name="connsiteX45" fmla="*/ 1931508 w 4333514"/>
                  <a:gd name="connsiteY45" fmla="*/ 504967 h 2518012"/>
                  <a:gd name="connsiteX46" fmla="*/ 1945156 w 4333514"/>
                  <a:gd name="connsiteY46" fmla="*/ 464024 h 2518012"/>
                  <a:gd name="connsiteX47" fmla="*/ 1979275 w 4333514"/>
                  <a:gd name="connsiteY47" fmla="*/ 443552 h 2518012"/>
                  <a:gd name="connsiteX48" fmla="*/ 2074810 w 4333514"/>
                  <a:gd name="connsiteY48" fmla="*/ 388961 h 2518012"/>
                  <a:gd name="connsiteX49" fmla="*/ 2219274 w 4333514"/>
                  <a:gd name="connsiteY49" fmla="*/ 397159 h 2518012"/>
                  <a:gd name="connsiteX50" fmla="*/ 2218111 w 4333514"/>
                  <a:gd name="connsiteY50" fmla="*/ 429905 h 2518012"/>
                  <a:gd name="connsiteX51" fmla="*/ 2218111 w 4333514"/>
                  <a:gd name="connsiteY51" fmla="*/ 470848 h 2518012"/>
                  <a:gd name="connsiteX52" fmla="*/ 2275403 w 4333514"/>
                  <a:gd name="connsiteY52" fmla="*/ 477032 h 2518012"/>
                  <a:gd name="connsiteX53" fmla="*/ 2429651 w 4333514"/>
                  <a:gd name="connsiteY53" fmla="*/ 491320 h 2518012"/>
                  <a:gd name="connsiteX54" fmla="*/ 2484242 w 4333514"/>
                  <a:gd name="connsiteY54" fmla="*/ 464024 h 2518012"/>
                  <a:gd name="connsiteX55" fmla="*/ 2607072 w 4333514"/>
                  <a:gd name="connsiteY55" fmla="*/ 511791 h 2518012"/>
                  <a:gd name="connsiteX56" fmla="*/ 2607072 w 4333514"/>
                  <a:gd name="connsiteY56" fmla="*/ 566382 h 2518012"/>
                  <a:gd name="connsiteX57" fmla="*/ 2702607 w 4333514"/>
                  <a:gd name="connsiteY57" fmla="*/ 614149 h 2518012"/>
                  <a:gd name="connsiteX58" fmla="*/ 2824415 w 4333514"/>
                  <a:gd name="connsiteY58" fmla="*/ 556092 h 2518012"/>
                  <a:gd name="connsiteX59" fmla="*/ 2914147 w 4333514"/>
                  <a:gd name="connsiteY59" fmla="*/ 539087 h 2518012"/>
                  <a:gd name="connsiteX60" fmla="*/ 2927795 w 4333514"/>
                  <a:gd name="connsiteY60" fmla="*/ 470848 h 2518012"/>
                  <a:gd name="connsiteX61" fmla="*/ 2989210 w 4333514"/>
                  <a:gd name="connsiteY61" fmla="*/ 402609 h 2518012"/>
                  <a:gd name="connsiteX62" fmla="*/ 3077920 w 4333514"/>
                  <a:gd name="connsiteY62" fmla="*/ 368490 h 2518012"/>
                  <a:gd name="connsiteX63" fmla="*/ 3125687 w 4333514"/>
                  <a:gd name="connsiteY63" fmla="*/ 266132 h 2518012"/>
                  <a:gd name="connsiteX64" fmla="*/ 3234869 w 4333514"/>
                  <a:gd name="connsiteY64" fmla="*/ 266132 h 2518012"/>
                  <a:gd name="connsiteX65" fmla="*/ 3296284 w 4333514"/>
                  <a:gd name="connsiteY65" fmla="*/ 272955 h 2518012"/>
                  <a:gd name="connsiteX66" fmla="*/ 3391818 w 4333514"/>
                  <a:gd name="connsiteY66" fmla="*/ 156949 h 2518012"/>
                  <a:gd name="connsiteX67" fmla="*/ 3419114 w 4333514"/>
                  <a:gd name="connsiteY67" fmla="*/ 95535 h 2518012"/>
                  <a:gd name="connsiteX68" fmla="*/ 3466881 w 4333514"/>
                  <a:gd name="connsiteY68" fmla="*/ 81887 h 2518012"/>
                  <a:gd name="connsiteX69" fmla="*/ 3494177 w 4333514"/>
                  <a:gd name="connsiteY69" fmla="*/ 40943 h 2518012"/>
                  <a:gd name="connsiteX70" fmla="*/ 3535120 w 4333514"/>
                  <a:gd name="connsiteY70" fmla="*/ 88711 h 2518012"/>
                  <a:gd name="connsiteX71" fmla="*/ 3603359 w 4333514"/>
                  <a:gd name="connsiteY71" fmla="*/ 109182 h 2518012"/>
                  <a:gd name="connsiteX72" fmla="*/ 3719365 w 4333514"/>
                  <a:gd name="connsiteY72" fmla="*/ 136478 h 2518012"/>
                  <a:gd name="connsiteX73" fmla="*/ 3760308 w 4333514"/>
                  <a:gd name="connsiteY73" fmla="*/ 75063 h 2518012"/>
                  <a:gd name="connsiteX74" fmla="*/ 3930905 w 4333514"/>
                  <a:gd name="connsiteY74" fmla="*/ 0 h 2518012"/>
                  <a:gd name="connsiteX75" fmla="*/ 3985496 w 4333514"/>
                  <a:gd name="connsiteY75" fmla="*/ 68239 h 2518012"/>
                  <a:gd name="connsiteX76" fmla="*/ 3985496 w 4333514"/>
                  <a:gd name="connsiteY76" fmla="*/ 68239 h 2518012"/>
                  <a:gd name="connsiteX77" fmla="*/ 3978672 w 4333514"/>
                  <a:gd name="connsiteY77" fmla="*/ 122830 h 2518012"/>
                  <a:gd name="connsiteX78" fmla="*/ 3971848 w 4333514"/>
                  <a:gd name="connsiteY78" fmla="*/ 163773 h 2518012"/>
                  <a:gd name="connsiteX79" fmla="*/ 3971848 w 4333514"/>
                  <a:gd name="connsiteY79" fmla="*/ 177421 h 2518012"/>
                  <a:gd name="connsiteX80" fmla="*/ 4040087 w 4333514"/>
                  <a:gd name="connsiteY80" fmla="*/ 150126 h 2518012"/>
                  <a:gd name="connsiteX81" fmla="*/ 4108326 w 4333514"/>
                  <a:gd name="connsiteY81" fmla="*/ 252484 h 2518012"/>
                  <a:gd name="connsiteX82" fmla="*/ 4040087 w 4333514"/>
                  <a:gd name="connsiteY82" fmla="*/ 320723 h 2518012"/>
                  <a:gd name="connsiteX83" fmla="*/ 4012792 w 4333514"/>
                  <a:gd name="connsiteY83" fmla="*/ 368490 h 2518012"/>
                  <a:gd name="connsiteX84" fmla="*/ 4101502 w 4333514"/>
                  <a:gd name="connsiteY84" fmla="*/ 361666 h 2518012"/>
                  <a:gd name="connsiteX85" fmla="*/ 4197036 w 4333514"/>
                  <a:gd name="connsiteY85" fmla="*/ 388961 h 2518012"/>
                  <a:gd name="connsiteX86" fmla="*/ 4237980 w 4333514"/>
                  <a:gd name="connsiteY86" fmla="*/ 382138 h 2518012"/>
                  <a:gd name="connsiteX87" fmla="*/ 4319866 w 4333514"/>
                  <a:gd name="connsiteY87" fmla="*/ 409433 h 2518012"/>
                  <a:gd name="connsiteX88" fmla="*/ 4333514 w 4333514"/>
                  <a:gd name="connsiteY88" fmla="*/ 470848 h 2518012"/>
                  <a:gd name="connsiteX89" fmla="*/ 4333514 w 4333514"/>
                  <a:gd name="connsiteY89" fmla="*/ 539087 h 2518012"/>
                  <a:gd name="connsiteX90" fmla="*/ 4299395 w 4333514"/>
                  <a:gd name="connsiteY90" fmla="*/ 539087 h 2518012"/>
                  <a:gd name="connsiteX91" fmla="*/ 4190213 w 4333514"/>
                  <a:gd name="connsiteY91" fmla="*/ 627797 h 2518012"/>
                  <a:gd name="connsiteX92" fmla="*/ 4265275 w 4333514"/>
                  <a:gd name="connsiteY92" fmla="*/ 777923 h 2518012"/>
                  <a:gd name="connsiteX93" fmla="*/ 4210684 w 4333514"/>
                  <a:gd name="connsiteY93" fmla="*/ 784746 h 2518012"/>
                  <a:gd name="connsiteX94" fmla="*/ 4156093 w 4333514"/>
                  <a:gd name="connsiteY94" fmla="*/ 723332 h 2518012"/>
                  <a:gd name="connsiteX95" fmla="*/ 4087854 w 4333514"/>
                  <a:gd name="connsiteY95" fmla="*/ 723332 h 2518012"/>
                  <a:gd name="connsiteX96" fmla="*/ 4026439 w 4333514"/>
                  <a:gd name="connsiteY96" fmla="*/ 730155 h 2518012"/>
                  <a:gd name="connsiteX97" fmla="*/ 3937729 w 4333514"/>
                  <a:gd name="connsiteY97" fmla="*/ 757451 h 2518012"/>
                  <a:gd name="connsiteX98" fmla="*/ 3889962 w 4333514"/>
                  <a:gd name="connsiteY98" fmla="*/ 812042 h 2518012"/>
                  <a:gd name="connsiteX99" fmla="*/ 3767132 w 4333514"/>
                  <a:gd name="connsiteY99" fmla="*/ 921224 h 2518012"/>
                  <a:gd name="connsiteX100" fmla="*/ 3644302 w 4333514"/>
                  <a:gd name="connsiteY100" fmla="*/ 975815 h 2518012"/>
                  <a:gd name="connsiteX101" fmla="*/ 3644302 w 4333514"/>
                  <a:gd name="connsiteY101" fmla="*/ 1016758 h 2518012"/>
                  <a:gd name="connsiteX102" fmla="*/ 3617007 w 4333514"/>
                  <a:gd name="connsiteY102" fmla="*/ 1071349 h 2518012"/>
                  <a:gd name="connsiteX103" fmla="*/ 3644302 w 4333514"/>
                  <a:gd name="connsiteY103" fmla="*/ 1139588 h 2518012"/>
                  <a:gd name="connsiteX104" fmla="*/ 3637478 w 4333514"/>
                  <a:gd name="connsiteY104" fmla="*/ 1207827 h 2518012"/>
                  <a:gd name="connsiteX105" fmla="*/ 3610183 w 4333514"/>
                  <a:gd name="connsiteY105" fmla="*/ 1228299 h 2518012"/>
                  <a:gd name="connsiteX106" fmla="*/ 3610183 w 4333514"/>
                  <a:gd name="connsiteY106" fmla="*/ 1228299 h 2518012"/>
                  <a:gd name="connsiteX107" fmla="*/ 3548768 w 4333514"/>
                  <a:gd name="connsiteY107" fmla="*/ 1351129 h 2518012"/>
                  <a:gd name="connsiteX108" fmla="*/ 3514648 w 4333514"/>
                  <a:gd name="connsiteY108" fmla="*/ 1378424 h 2518012"/>
                  <a:gd name="connsiteX109" fmla="*/ 3487353 w 4333514"/>
                  <a:gd name="connsiteY109" fmla="*/ 1426191 h 2518012"/>
                  <a:gd name="connsiteX110" fmla="*/ 3535120 w 4333514"/>
                  <a:gd name="connsiteY110" fmla="*/ 1521726 h 2518012"/>
                  <a:gd name="connsiteX111" fmla="*/ 3501001 w 4333514"/>
                  <a:gd name="connsiteY111" fmla="*/ 1583140 h 2518012"/>
                  <a:gd name="connsiteX112" fmla="*/ 3466881 w 4333514"/>
                  <a:gd name="connsiteY112" fmla="*/ 1637732 h 2518012"/>
                  <a:gd name="connsiteX113" fmla="*/ 3364523 w 4333514"/>
                  <a:gd name="connsiteY113" fmla="*/ 1862920 h 2518012"/>
                  <a:gd name="connsiteX114" fmla="*/ 3350875 w 4333514"/>
                  <a:gd name="connsiteY114" fmla="*/ 1876567 h 2518012"/>
                  <a:gd name="connsiteX115" fmla="*/ 3275813 w 4333514"/>
                  <a:gd name="connsiteY115" fmla="*/ 1883391 h 2518012"/>
                  <a:gd name="connsiteX116" fmla="*/ 3255341 w 4333514"/>
                  <a:gd name="connsiteY116" fmla="*/ 1849272 h 2518012"/>
                  <a:gd name="connsiteX117" fmla="*/ 3214398 w 4333514"/>
                  <a:gd name="connsiteY117" fmla="*/ 1849272 h 2518012"/>
                  <a:gd name="connsiteX118" fmla="*/ 3180278 w 4333514"/>
                  <a:gd name="connsiteY118" fmla="*/ 1849272 h 2518012"/>
                  <a:gd name="connsiteX119" fmla="*/ 3118863 w 4333514"/>
                  <a:gd name="connsiteY119" fmla="*/ 1835624 h 2518012"/>
                  <a:gd name="connsiteX120" fmla="*/ 3098392 w 4333514"/>
                  <a:gd name="connsiteY120" fmla="*/ 1835624 h 2518012"/>
                  <a:gd name="connsiteX121" fmla="*/ 3139335 w 4333514"/>
                  <a:gd name="connsiteY121" fmla="*/ 1951630 h 2518012"/>
                  <a:gd name="connsiteX122" fmla="*/ 3132511 w 4333514"/>
                  <a:gd name="connsiteY122" fmla="*/ 2013045 h 2518012"/>
                  <a:gd name="connsiteX123" fmla="*/ 3118863 w 4333514"/>
                  <a:gd name="connsiteY123" fmla="*/ 2094932 h 2518012"/>
                  <a:gd name="connsiteX124" fmla="*/ 3098392 w 4333514"/>
                  <a:gd name="connsiteY124" fmla="*/ 2149523 h 2518012"/>
                  <a:gd name="connsiteX125" fmla="*/ 3077920 w 4333514"/>
                  <a:gd name="connsiteY125" fmla="*/ 2169994 h 2518012"/>
                  <a:gd name="connsiteX126" fmla="*/ 3043801 w 4333514"/>
                  <a:gd name="connsiteY126" fmla="*/ 2149523 h 2518012"/>
                  <a:gd name="connsiteX127" fmla="*/ 3016505 w 4333514"/>
                  <a:gd name="connsiteY127" fmla="*/ 2217761 h 2518012"/>
                  <a:gd name="connsiteX128" fmla="*/ 3091568 w 4333514"/>
                  <a:gd name="connsiteY128" fmla="*/ 2361063 h 2518012"/>
                  <a:gd name="connsiteX129" fmla="*/ 3077920 w 4333514"/>
                  <a:gd name="connsiteY129" fmla="*/ 2415654 h 2518012"/>
                  <a:gd name="connsiteX130" fmla="*/ 3023329 w 4333514"/>
                  <a:gd name="connsiteY130" fmla="*/ 2422478 h 2518012"/>
                  <a:gd name="connsiteX131" fmla="*/ 2996033 w 4333514"/>
                  <a:gd name="connsiteY131" fmla="*/ 2456597 h 2518012"/>
                  <a:gd name="connsiteX132" fmla="*/ 2989210 w 4333514"/>
                  <a:gd name="connsiteY132" fmla="*/ 2518012 h 2518012"/>
                  <a:gd name="connsiteX133" fmla="*/ 2948266 w 4333514"/>
                  <a:gd name="connsiteY133" fmla="*/ 2449773 h 2518012"/>
                  <a:gd name="connsiteX134" fmla="*/ 2873204 w 4333514"/>
                  <a:gd name="connsiteY134" fmla="*/ 2470245 h 2518012"/>
                  <a:gd name="connsiteX135" fmla="*/ 2859556 w 4333514"/>
                  <a:gd name="connsiteY135" fmla="*/ 2483893 h 2518012"/>
                  <a:gd name="connsiteX136" fmla="*/ 2866380 w 4333514"/>
                  <a:gd name="connsiteY136" fmla="*/ 2442949 h 2518012"/>
                  <a:gd name="connsiteX137" fmla="*/ 2859556 w 4333514"/>
                  <a:gd name="connsiteY137" fmla="*/ 2422478 h 2518012"/>
                  <a:gd name="connsiteX138" fmla="*/ 2859556 w 4333514"/>
                  <a:gd name="connsiteY138" fmla="*/ 2381535 h 2518012"/>
                  <a:gd name="connsiteX139" fmla="*/ 2873204 w 4333514"/>
                  <a:gd name="connsiteY139" fmla="*/ 2326943 h 2518012"/>
                  <a:gd name="connsiteX140" fmla="*/ 2832260 w 4333514"/>
                  <a:gd name="connsiteY140" fmla="*/ 2279176 h 2518012"/>
                  <a:gd name="connsiteX141" fmla="*/ 2832260 w 4333514"/>
                  <a:gd name="connsiteY141" fmla="*/ 2231409 h 2518012"/>
                  <a:gd name="connsiteX142" fmla="*/ 2811789 w 4333514"/>
                  <a:gd name="connsiteY142" fmla="*/ 2190466 h 2518012"/>
                  <a:gd name="connsiteX143" fmla="*/ 2804965 w 4333514"/>
                  <a:gd name="connsiteY143" fmla="*/ 2149523 h 2518012"/>
                  <a:gd name="connsiteX144" fmla="*/ 2804965 w 4333514"/>
                  <a:gd name="connsiteY144" fmla="*/ 2115403 h 2518012"/>
                  <a:gd name="connsiteX145" fmla="*/ 2804965 w 4333514"/>
                  <a:gd name="connsiteY145" fmla="*/ 2094932 h 2518012"/>
                  <a:gd name="connsiteX146" fmla="*/ 2804965 w 4333514"/>
                  <a:gd name="connsiteY146" fmla="*/ 2067636 h 2518012"/>
                  <a:gd name="connsiteX147" fmla="*/ 2791317 w 4333514"/>
                  <a:gd name="connsiteY147" fmla="*/ 2019869 h 2518012"/>
                  <a:gd name="connsiteX148" fmla="*/ 2791317 w 4333514"/>
                  <a:gd name="connsiteY148" fmla="*/ 1985749 h 2518012"/>
                  <a:gd name="connsiteX149" fmla="*/ 2791317 w 4333514"/>
                  <a:gd name="connsiteY149" fmla="*/ 1944806 h 2518012"/>
                  <a:gd name="connsiteX150" fmla="*/ 2770845 w 4333514"/>
                  <a:gd name="connsiteY150" fmla="*/ 1910687 h 2518012"/>
                  <a:gd name="connsiteX151" fmla="*/ 2750374 w 4333514"/>
                  <a:gd name="connsiteY151" fmla="*/ 1924335 h 2518012"/>
                  <a:gd name="connsiteX152" fmla="*/ 2750374 w 4333514"/>
                  <a:gd name="connsiteY152" fmla="*/ 1951630 h 2518012"/>
                  <a:gd name="connsiteX153" fmla="*/ 2729902 w 4333514"/>
                  <a:gd name="connsiteY153" fmla="*/ 1958454 h 2518012"/>
                  <a:gd name="connsiteX154" fmla="*/ 2702607 w 4333514"/>
                  <a:gd name="connsiteY154" fmla="*/ 1924335 h 2518012"/>
                  <a:gd name="connsiteX155" fmla="*/ 2682135 w 4333514"/>
                  <a:gd name="connsiteY155" fmla="*/ 1910687 h 2518012"/>
                  <a:gd name="connsiteX156" fmla="*/ 2695783 w 4333514"/>
                  <a:gd name="connsiteY156" fmla="*/ 1978926 h 2518012"/>
                  <a:gd name="connsiteX157" fmla="*/ 2695783 w 4333514"/>
                  <a:gd name="connsiteY157" fmla="*/ 1978926 h 2518012"/>
                  <a:gd name="connsiteX158" fmla="*/ 2668487 w 4333514"/>
                  <a:gd name="connsiteY158" fmla="*/ 2026693 h 2518012"/>
                  <a:gd name="connsiteX159" fmla="*/ 2661663 w 4333514"/>
                  <a:gd name="connsiteY159" fmla="*/ 2026693 h 2518012"/>
                  <a:gd name="connsiteX160" fmla="*/ 2648015 w 4333514"/>
                  <a:gd name="connsiteY160" fmla="*/ 2060812 h 2518012"/>
                  <a:gd name="connsiteX161" fmla="*/ 2648015 w 4333514"/>
                  <a:gd name="connsiteY161" fmla="*/ 2108579 h 2518012"/>
                  <a:gd name="connsiteX162" fmla="*/ 2654839 w 4333514"/>
                  <a:gd name="connsiteY162" fmla="*/ 2156346 h 2518012"/>
                  <a:gd name="connsiteX163" fmla="*/ 2654839 w 4333514"/>
                  <a:gd name="connsiteY163" fmla="*/ 2156346 h 2518012"/>
                  <a:gd name="connsiteX164" fmla="*/ 2620720 w 4333514"/>
                  <a:gd name="connsiteY164" fmla="*/ 2176818 h 2518012"/>
                  <a:gd name="connsiteX165" fmla="*/ 2566129 w 4333514"/>
                  <a:gd name="connsiteY165" fmla="*/ 2163170 h 2518012"/>
                  <a:gd name="connsiteX166" fmla="*/ 2566129 w 4333514"/>
                  <a:gd name="connsiteY166" fmla="*/ 2122227 h 2518012"/>
                  <a:gd name="connsiteX167" fmla="*/ 2518362 w 4333514"/>
                  <a:gd name="connsiteY167" fmla="*/ 2081284 h 2518012"/>
                  <a:gd name="connsiteX168" fmla="*/ 2504714 w 4333514"/>
                  <a:gd name="connsiteY168" fmla="*/ 2081284 h 2518012"/>
                  <a:gd name="connsiteX169" fmla="*/ 2484242 w 4333514"/>
                  <a:gd name="connsiteY169" fmla="*/ 2142699 h 2518012"/>
                  <a:gd name="connsiteX170" fmla="*/ 2470595 w 4333514"/>
                  <a:gd name="connsiteY170" fmla="*/ 1985749 h 2518012"/>
                  <a:gd name="connsiteX171" fmla="*/ 2470595 w 4333514"/>
                  <a:gd name="connsiteY171" fmla="*/ 1931158 h 2518012"/>
                  <a:gd name="connsiteX172" fmla="*/ 2497890 w 4333514"/>
                  <a:gd name="connsiteY172" fmla="*/ 1862920 h 2518012"/>
                  <a:gd name="connsiteX173" fmla="*/ 2518362 w 4333514"/>
                  <a:gd name="connsiteY173" fmla="*/ 1808329 h 2518012"/>
                  <a:gd name="connsiteX174" fmla="*/ 2518362 w 4333514"/>
                  <a:gd name="connsiteY174" fmla="*/ 1787857 h 2518012"/>
                  <a:gd name="connsiteX175" fmla="*/ 2586601 w 4333514"/>
                  <a:gd name="connsiteY175" fmla="*/ 1787857 h 2518012"/>
                  <a:gd name="connsiteX176" fmla="*/ 2607072 w 4333514"/>
                  <a:gd name="connsiteY176" fmla="*/ 1787857 h 2518012"/>
                  <a:gd name="connsiteX177" fmla="*/ 2607072 w 4333514"/>
                  <a:gd name="connsiteY177" fmla="*/ 1787857 h 2518012"/>
                  <a:gd name="connsiteX178" fmla="*/ 2695783 w 4333514"/>
                  <a:gd name="connsiteY178" fmla="*/ 1760561 h 2518012"/>
                  <a:gd name="connsiteX179" fmla="*/ 2668487 w 4333514"/>
                  <a:gd name="connsiteY179" fmla="*/ 1705970 h 2518012"/>
                  <a:gd name="connsiteX180" fmla="*/ 2764021 w 4333514"/>
                  <a:gd name="connsiteY180" fmla="*/ 1692323 h 2518012"/>
                  <a:gd name="connsiteX181" fmla="*/ 2784493 w 4333514"/>
                  <a:gd name="connsiteY181" fmla="*/ 1617260 h 2518012"/>
                  <a:gd name="connsiteX182" fmla="*/ 2784493 w 4333514"/>
                  <a:gd name="connsiteY182" fmla="*/ 1542197 h 2518012"/>
                  <a:gd name="connsiteX183" fmla="*/ 2784493 w 4333514"/>
                  <a:gd name="connsiteY183" fmla="*/ 1521726 h 2518012"/>
                  <a:gd name="connsiteX184" fmla="*/ 2839084 w 4333514"/>
                  <a:gd name="connsiteY184" fmla="*/ 1535373 h 2518012"/>
                  <a:gd name="connsiteX185" fmla="*/ 2880027 w 4333514"/>
                  <a:gd name="connsiteY185" fmla="*/ 1508078 h 2518012"/>
                  <a:gd name="connsiteX186" fmla="*/ 2770845 w 4333514"/>
                  <a:gd name="connsiteY186" fmla="*/ 1453487 h 2518012"/>
                  <a:gd name="connsiteX187" fmla="*/ 2695783 w 4333514"/>
                  <a:gd name="connsiteY187" fmla="*/ 1426191 h 2518012"/>
                  <a:gd name="connsiteX188" fmla="*/ 2641192 w 4333514"/>
                  <a:gd name="connsiteY188" fmla="*/ 1439839 h 2518012"/>
                  <a:gd name="connsiteX189" fmla="*/ 2518362 w 4333514"/>
                  <a:gd name="connsiteY189" fmla="*/ 1460311 h 2518012"/>
                  <a:gd name="connsiteX190" fmla="*/ 2463771 w 4333514"/>
                  <a:gd name="connsiteY190" fmla="*/ 1426191 h 2518012"/>
                  <a:gd name="connsiteX191" fmla="*/ 2375060 w 4333514"/>
                  <a:gd name="connsiteY191" fmla="*/ 1460311 h 2518012"/>
                  <a:gd name="connsiteX192" fmla="*/ 2259054 w 4333514"/>
                  <a:gd name="connsiteY192" fmla="*/ 1460311 h 2518012"/>
                  <a:gd name="connsiteX193" fmla="*/ 2163520 w 4333514"/>
                  <a:gd name="connsiteY193" fmla="*/ 1446663 h 2518012"/>
                  <a:gd name="connsiteX194" fmla="*/ 2102105 w 4333514"/>
                  <a:gd name="connsiteY194" fmla="*/ 1405720 h 2518012"/>
                  <a:gd name="connsiteX195" fmla="*/ 2061162 w 4333514"/>
                  <a:gd name="connsiteY195" fmla="*/ 1398896 h 2518012"/>
                  <a:gd name="connsiteX196" fmla="*/ 2081633 w 4333514"/>
                  <a:gd name="connsiteY196" fmla="*/ 1310185 h 2518012"/>
                  <a:gd name="connsiteX197" fmla="*/ 2081633 w 4333514"/>
                  <a:gd name="connsiteY197" fmla="*/ 1262418 h 2518012"/>
                  <a:gd name="connsiteX198" fmla="*/ 2081633 w 4333514"/>
                  <a:gd name="connsiteY198" fmla="*/ 1221475 h 2518012"/>
                  <a:gd name="connsiteX199" fmla="*/ 2074810 w 4333514"/>
                  <a:gd name="connsiteY199" fmla="*/ 1166884 h 2518012"/>
                  <a:gd name="connsiteX200" fmla="*/ 2033866 w 4333514"/>
                  <a:gd name="connsiteY200" fmla="*/ 1132764 h 2518012"/>
                  <a:gd name="connsiteX201" fmla="*/ 2020218 w 4333514"/>
                  <a:gd name="connsiteY201" fmla="*/ 1112293 h 2518012"/>
                  <a:gd name="connsiteX202" fmla="*/ 2020218 w 4333514"/>
                  <a:gd name="connsiteY202" fmla="*/ 1098645 h 2518012"/>
                  <a:gd name="connsiteX203" fmla="*/ 2006571 w 4333514"/>
                  <a:gd name="connsiteY203" fmla="*/ 1098645 h 2518012"/>
                  <a:gd name="connsiteX204" fmla="*/ 1999747 w 4333514"/>
                  <a:gd name="connsiteY204" fmla="*/ 1166884 h 2518012"/>
                  <a:gd name="connsiteX205" fmla="*/ 1938332 w 4333514"/>
                  <a:gd name="connsiteY205" fmla="*/ 1166884 h 2518012"/>
                  <a:gd name="connsiteX206" fmla="*/ 1911036 w 4333514"/>
                  <a:gd name="connsiteY206" fmla="*/ 1166884 h 2518012"/>
                  <a:gd name="connsiteX207" fmla="*/ 1863269 w 4333514"/>
                  <a:gd name="connsiteY207" fmla="*/ 1139588 h 2518012"/>
                  <a:gd name="connsiteX208" fmla="*/ 1842798 w 4333514"/>
                  <a:gd name="connsiteY208" fmla="*/ 1112293 h 2518012"/>
                  <a:gd name="connsiteX209" fmla="*/ 1801854 w 4333514"/>
                  <a:gd name="connsiteY209" fmla="*/ 1078173 h 2518012"/>
                  <a:gd name="connsiteX210" fmla="*/ 1788207 w 4333514"/>
                  <a:gd name="connsiteY210" fmla="*/ 1023582 h 2518012"/>
                  <a:gd name="connsiteX211" fmla="*/ 1788207 w 4333514"/>
                  <a:gd name="connsiteY211" fmla="*/ 1071349 h 2518012"/>
                  <a:gd name="connsiteX212" fmla="*/ 1692672 w 4333514"/>
                  <a:gd name="connsiteY212" fmla="*/ 1078173 h 2518012"/>
                  <a:gd name="connsiteX213" fmla="*/ 1685848 w 4333514"/>
                  <a:gd name="connsiteY213" fmla="*/ 1050878 h 2518012"/>
                  <a:gd name="connsiteX214" fmla="*/ 1685848 w 4333514"/>
                  <a:gd name="connsiteY214" fmla="*/ 1030406 h 2518012"/>
                  <a:gd name="connsiteX215" fmla="*/ 1672201 w 4333514"/>
                  <a:gd name="connsiteY215" fmla="*/ 1009935 h 2518012"/>
                  <a:gd name="connsiteX216" fmla="*/ 1665377 w 4333514"/>
                  <a:gd name="connsiteY216" fmla="*/ 1003111 h 2518012"/>
                  <a:gd name="connsiteX217" fmla="*/ 1651729 w 4333514"/>
                  <a:gd name="connsiteY217" fmla="*/ 968991 h 2518012"/>
                  <a:gd name="connsiteX218" fmla="*/ 1651729 w 4333514"/>
                  <a:gd name="connsiteY218" fmla="*/ 968991 h 2518012"/>
                  <a:gd name="connsiteX219" fmla="*/ 1644905 w 4333514"/>
                  <a:gd name="connsiteY219" fmla="*/ 1037230 h 2518012"/>
                  <a:gd name="connsiteX220" fmla="*/ 1644905 w 4333514"/>
                  <a:gd name="connsiteY220" fmla="*/ 1037230 h 2518012"/>
                  <a:gd name="connsiteX221" fmla="*/ 1597138 w 4333514"/>
                  <a:gd name="connsiteY221" fmla="*/ 1105469 h 2518012"/>
                  <a:gd name="connsiteX222" fmla="*/ 1551196 w 4333514"/>
                  <a:gd name="connsiteY222" fmla="*/ 1188012 h 2518012"/>
                  <a:gd name="connsiteX223" fmla="*/ 1609874 w 4333514"/>
                  <a:gd name="connsiteY223" fmla="*/ 1254025 h 2518012"/>
                  <a:gd name="connsiteX224" fmla="*/ 1639213 w 4333514"/>
                  <a:gd name="connsiteY224" fmla="*/ 1301105 h 2518012"/>
                  <a:gd name="connsiteX225" fmla="*/ 1722340 w 4333514"/>
                  <a:gd name="connsiteY225" fmla="*/ 1345113 h 2518012"/>
                  <a:gd name="connsiteX226" fmla="*/ 1798133 w 4333514"/>
                  <a:gd name="connsiteY226" fmla="*/ 1389121 h 2518012"/>
                  <a:gd name="connsiteX227" fmla="*/ 1794313 w 4333514"/>
                  <a:gd name="connsiteY227" fmla="*/ 1433322 h 2518012"/>
                  <a:gd name="connsiteX228" fmla="*/ 1737009 w 4333514"/>
                  <a:gd name="connsiteY228" fmla="*/ 1462469 h 2518012"/>
                  <a:gd name="connsiteX229" fmla="*/ 1670997 w 4333514"/>
                  <a:gd name="connsiteY229" fmla="*/ 1506477 h 2518012"/>
                  <a:gd name="connsiteX230" fmla="*/ 1573199 w 4333514"/>
                  <a:gd name="connsiteY230" fmla="*/ 1526037 h 2518012"/>
                  <a:gd name="connsiteX231" fmla="*/ 1546305 w 4333514"/>
                  <a:gd name="connsiteY231" fmla="*/ 1574935 h 2518012"/>
                  <a:gd name="connsiteX232" fmla="*/ 1548751 w 4333514"/>
                  <a:gd name="connsiteY232" fmla="*/ 1623834 h 2518012"/>
                  <a:gd name="connsiteX233" fmla="*/ 73262 w 4333514"/>
                  <a:gd name="connsiteY233" fmla="*/ 1507909 h 2518012"/>
                  <a:gd name="connsiteX234" fmla="*/ 4711 w 4333514"/>
                  <a:gd name="connsiteY234" fmla="*/ 1499679 h 2518012"/>
                  <a:gd name="connsiteX235" fmla="*/ 5432 w 4333514"/>
                  <a:gd name="connsiteY235" fmla="*/ 1420291 h 2518012"/>
                  <a:gd name="connsiteX0" fmla="*/ 5432 w 4333514"/>
                  <a:gd name="connsiteY0" fmla="*/ 1420291 h 2518012"/>
                  <a:gd name="connsiteX1" fmla="*/ 350 w 4333514"/>
                  <a:gd name="connsiteY1" fmla="*/ 764275 h 2518012"/>
                  <a:gd name="connsiteX2" fmla="*/ 184595 w 4333514"/>
                  <a:gd name="connsiteY2" fmla="*/ 730155 h 2518012"/>
                  <a:gd name="connsiteX3" fmla="*/ 232362 w 4333514"/>
                  <a:gd name="connsiteY3" fmla="*/ 689212 h 2518012"/>
                  <a:gd name="connsiteX4" fmla="*/ 321072 w 4333514"/>
                  <a:gd name="connsiteY4" fmla="*/ 689212 h 2518012"/>
                  <a:gd name="connsiteX5" fmla="*/ 341544 w 4333514"/>
                  <a:gd name="connsiteY5" fmla="*/ 661917 h 2518012"/>
                  <a:gd name="connsiteX6" fmla="*/ 423430 w 4333514"/>
                  <a:gd name="connsiteY6" fmla="*/ 709684 h 2518012"/>
                  <a:gd name="connsiteX7" fmla="*/ 498493 w 4333514"/>
                  <a:gd name="connsiteY7" fmla="*/ 716508 h 2518012"/>
                  <a:gd name="connsiteX8" fmla="*/ 498493 w 4333514"/>
                  <a:gd name="connsiteY8" fmla="*/ 812042 h 2518012"/>
                  <a:gd name="connsiteX9" fmla="*/ 580380 w 4333514"/>
                  <a:gd name="connsiteY9" fmla="*/ 832514 h 2518012"/>
                  <a:gd name="connsiteX10" fmla="*/ 628147 w 4333514"/>
                  <a:gd name="connsiteY10" fmla="*/ 893929 h 2518012"/>
                  <a:gd name="connsiteX11" fmla="*/ 689562 w 4333514"/>
                  <a:gd name="connsiteY11" fmla="*/ 948520 h 2518012"/>
                  <a:gd name="connsiteX12" fmla="*/ 744153 w 4333514"/>
                  <a:gd name="connsiteY12" fmla="*/ 907576 h 2518012"/>
                  <a:gd name="connsiteX13" fmla="*/ 778272 w 4333514"/>
                  <a:gd name="connsiteY13" fmla="*/ 887105 h 2518012"/>
                  <a:gd name="connsiteX14" fmla="*/ 819215 w 4333514"/>
                  <a:gd name="connsiteY14" fmla="*/ 907576 h 2518012"/>
                  <a:gd name="connsiteX15" fmla="*/ 819215 w 4333514"/>
                  <a:gd name="connsiteY15" fmla="*/ 955343 h 2518012"/>
                  <a:gd name="connsiteX16" fmla="*/ 819215 w 4333514"/>
                  <a:gd name="connsiteY16" fmla="*/ 955343 h 2518012"/>
                  <a:gd name="connsiteX17" fmla="*/ 894278 w 4333514"/>
                  <a:gd name="connsiteY17" fmla="*/ 955343 h 2518012"/>
                  <a:gd name="connsiteX18" fmla="*/ 969341 w 4333514"/>
                  <a:gd name="connsiteY18" fmla="*/ 962167 h 2518012"/>
                  <a:gd name="connsiteX19" fmla="*/ 1119466 w 4333514"/>
                  <a:gd name="connsiteY19" fmla="*/ 1030406 h 2518012"/>
                  <a:gd name="connsiteX20" fmla="*/ 1160410 w 4333514"/>
                  <a:gd name="connsiteY20" fmla="*/ 1044054 h 2518012"/>
                  <a:gd name="connsiteX21" fmla="*/ 1215001 w 4333514"/>
                  <a:gd name="connsiteY21" fmla="*/ 1016758 h 2518012"/>
                  <a:gd name="connsiteX22" fmla="*/ 1269592 w 4333514"/>
                  <a:gd name="connsiteY22" fmla="*/ 1064526 h 2518012"/>
                  <a:gd name="connsiteX23" fmla="*/ 1310535 w 4333514"/>
                  <a:gd name="connsiteY23" fmla="*/ 1044054 h 2518012"/>
                  <a:gd name="connsiteX24" fmla="*/ 1310535 w 4333514"/>
                  <a:gd name="connsiteY24" fmla="*/ 1044054 h 2518012"/>
                  <a:gd name="connsiteX25" fmla="*/ 1378774 w 4333514"/>
                  <a:gd name="connsiteY25" fmla="*/ 1044054 h 2518012"/>
                  <a:gd name="connsiteX26" fmla="*/ 1378774 w 4333514"/>
                  <a:gd name="connsiteY26" fmla="*/ 1044054 h 2518012"/>
                  <a:gd name="connsiteX27" fmla="*/ 1494780 w 4333514"/>
                  <a:gd name="connsiteY27" fmla="*/ 1044054 h 2518012"/>
                  <a:gd name="connsiteX28" fmla="*/ 1562059 w 4333514"/>
                  <a:gd name="connsiteY28" fmla="*/ 972475 h 2518012"/>
                  <a:gd name="connsiteX29" fmla="*/ 1563018 w 4333514"/>
                  <a:gd name="connsiteY29" fmla="*/ 893929 h 2518012"/>
                  <a:gd name="connsiteX30" fmla="*/ 1522075 w 4333514"/>
                  <a:gd name="connsiteY30" fmla="*/ 839338 h 2518012"/>
                  <a:gd name="connsiteX31" fmla="*/ 1487956 w 4333514"/>
                  <a:gd name="connsiteY31" fmla="*/ 777923 h 2518012"/>
                  <a:gd name="connsiteX32" fmla="*/ 1515251 w 4333514"/>
                  <a:gd name="connsiteY32" fmla="*/ 675564 h 2518012"/>
                  <a:gd name="connsiteX33" fmla="*/ 1563018 w 4333514"/>
                  <a:gd name="connsiteY33" fmla="*/ 559558 h 2518012"/>
                  <a:gd name="connsiteX34" fmla="*/ 1563018 w 4333514"/>
                  <a:gd name="connsiteY34" fmla="*/ 539087 h 2518012"/>
                  <a:gd name="connsiteX35" fmla="*/ 1563018 w 4333514"/>
                  <a:gd name="connsiteY35" fmla="*/ 525439 h 2518012"/>
                  <a:gd name="connsiteX36" fmla="*/ 1706320 w 4333514"/>
                  <a:gd name="connsiteY36" fmla="*/ 470848 h 2518012"/>
                  <a:gd name="connsiteX37" fmla="*/ 1754087 w 4333514"/>
                  <a:gd name="connsiteY37" fmla="*/ 511791 h 2518012"/>
                  <a:gd name="connsiteX38" fmla="*/ 1760911 w 4333514"/>
                  <a:gd name="connsiteY38" fmla="*/ 586854 h 2518012"/>
                  <a:gd name="connsiteX39" fmla="*/ 1760911 w 4333514"/>
                  <a:gd name="connsiteY39" fmla="*/ 661917 h 2518012"/>
                  <a:gd name="connsiteX40" fmla="*/ 1760911 w 4333514"/>
                  <a:gd name="connsiteY40" fmla="*/ 661917 h 2518012"/>
                  <a:gd name="connsiteX41" fmla="*/ 1781383 w 4333514"/>
                  <a:gd name="connsiteY41" fmla="*/ 736979 h 2518012"/>
                  <a:gd name="connsiteX42" fmla="*/ 1815502 w 4333514"/>
                  <a:gd name="connsiteY42" fmla="*/ 675564 h 2518012"/>
                  <a:gd name="connsiteX43" fmla="*/ 1849621 w 4333514"/>
                  <a:gd name="connsiteY43" fmla="*/ 634621 h 2518012"/>
                  <a:gd name="connsiteX44" fmla="*/ 1883741 w 4333514"/>
                  <a:gd name="connsiteY44" fmla="*/ 566382 h 2518012"/>
                  <a:gd name="connsiteX45" fmla="*/ 1931508 w 4333514"/>
                  <a:gd name="connsiteY45" fmla="*/ 504967 h 2518012"/>
                  <a:gd name="connsiteX46" fmla="*/ 1945156 w 4333514"/>
                  <a:gd name="connsiteY46" fmla="*/ 464024 h 2518012"/>
                  <a:gd name="connsiteX47" fmla="*/ 1979275 w 4333514"/>
                  <a:gd name="connsiteY47" fmla="*/ 443552 h 2518012"/>
                  <a:gd name="connsiteX48" fmla="*/ 2074810 w 4333514"/>
                  <a:gd name="connsiteY48" fmla="*/ 388961 h 2518012"/>
                  <a:gd name="connsiteX49" fmla="*/ 2219274 w 4333514"/>
                  <a:gd name="connsiteY49" fmla="*/ 397159 h 2518012"/>
                  <a:gd name="connsiteX50" fmla="*/ 2218111 w 4333514"/>
                  <a:gd name="connsiteY50" fmla="*/ 429905 h 2518012"/>
                  <a:gd name="connsiteX51" fmla="*/ 2218111 w 4333514"/>
                  <a:gd name="connsiteY51" fmla="*/ 470848 h 2518012"/>
                  <a:gd name="connsiteX52" fmla="*/ 2275403 w 4333514"/>
                  <a:gd name="connsiteY52" fmla="*/ 477032 h 2518012"/>
                  <a:gd name="connsiteX53" fmla="*/ 2429651 w 4333514"/>
                  <a:gd name="connsiteY53" fmla="*/ 491320 h 2518012"/>
                  <a:gd name="connsiteX54" fmla="*/ 2484242 w 4333514"/>
                  <a:gd name="connsiteY54" fmla="*/ 464024 h 2518012"/>
                  <a:gd name="connsiteX55" fmla="*/ 2607072 w 4333514"/>
                  <a:gd name="connsiteY55" fmla="*/ 511791 h 2518012"/>
                  <a:gd name="connsiteX56" fmla="*/ 2607072 w 4333514"/>
                  <a:gd name="connsiteY56" fmla="*/ 566382 h 2518012"/>
                  <a:gd name="connsiteX57" fmla="*/ 2712192 w 4333514"/>
                  <a:gd name="connsiteY57" fmla="*/ 585278 h 2518012"/>
                  <a:gd name="connsiteX58" fmla="*/ 2702607 w 4333514"/>
                  <a:gd name="connsiteY58" fmla="*/ 614149 h 2518012"/>
                  <a:gd name="connsiteX59" fmla="*/ 2824415 w 4333514"/>
                  <a:gd name="connsiteY59" fmla="*/ 556092 h 2518012"/>
                  <a:gd name="connsiteX60" fmla="*/ 2914147 w 4333514"/>
                  <a:gd name="connsiteY60" fmla="*/ 539087 h 2518012"/>
                  <a:gd name="connsiteX61" fmla="*/ 2927795 w 4333514"/>
                  <a:gd name="connsiteY61" fmla="*/ 470848 h 2518012"/>
                  <a:gd name="connsiteX62" fmla="*/ 2989210 w 4333514"/>
                  <a:gd name="connsiteY62" fmla="*/ 402609 h 2518012"/>
                  <a:gd name="connsiteX63" fmla="*/ 3077920 w 4333514"/>
                  <a:gd name="connsiteY63" fmla="*/ 368490 h 2518012"/>
                  <a:gd name="connsiteX64" fmla="*/ 3125687 w 4333514"/>
                  <a:gd name="connsiteY64" fmla="*/ 266132 h 2518012"/>
                  <a:gd name="connsiteX65" fmla="*/ 3234869 w 4333514"/>
                  <a:gd name="connsiteY65" fmla="*/ 266132 h 2518012"/>
                  <a:gd name="connsiteX66" fmla="*/ 3296284 w 4333514"/>
                  <a:gd name="connsiteY66" fmla="*/ 272955 h 2518012"/>
                  <a:gd name="connsiteX67" fmla="*/ 3391818 w 4333514"/>
                  <a:gd name="connsiteY67" fmla="*/ 156949 h 2518012"/>
                  <a:gd name="connsiteX68" fmla="*/ 3419114 w 4333514"/>
                  <a:gd name="connsiteY68" fmla="*/ 95535 h 2518012"/>
                  <a:gd name="connsiteX69" fmla="*/ 3466881 w 4333514"/>
                  <a:gd name="connsiteY69" fmla="*/ 81887 h 2518012"/>
                  <a:gd name="connsiteX70" fmla="*/ 3494177 w 4333514"/>
                  <a:gd name="connsiteY70" fmla="*/ 40943 h 2518012"/>
                  <a:gd name="connsiteX71" fmla="*/ 3535120 w 4333514"/>
                  <a:gd name="connsiteY71" fmla="*/ 88711 h 2518012"/>
                  <a:gd name="connsiteX72" fmla="*/ 3603359 w 4333514"/>
                  <a:gd name="connsiteY72" fmla="*/ 109182 h 2518012"/>
                  <a:gd name="connsiteX73" fmla="*/ 3719365 w 4333514"/>
                  <a:gd name="connsiteY73" fmla="*/ 136478 h 2518012"/>
                  <a:gd name="connsiteX74" fmla="*/ 3760308 w 4333514"/>
                  <a:gd name="connsiteY74" fmla="*/ 75063 h 2518012"/>
                  <a:gd name="connsiteX75" fmla="*/ 3930905 w 4333514"/>
                  <a:gd name="connsiteY75" fmla="*/ 0 h 2518012"/>
                  <a:gd name="connsiteX76" fmla="*/ 3985496 w 4333514"/>
                  <a:gd name="connsiteY76" fmla="*/ 68239 h 2518012"/>
                  <a:gd name="connsiteX77" fmla="*/ 3985496 w 4333514"/>
                  <a:gd name="connsiteY77" fmla="*/ 68239 h 2518012"/>
                  <a:gd name="connsiteX78" fmla="*/ 3978672 w 4333514"/>
                  <a:gd name="connsiteY78" fmla="*/ 122830 h 2518012"/>
                  <a:gd name="connsiteX79" fmla="*/ 3971848 w 4333514"/>
                  <a:gd name="connsiteY79" fmla="*/ 163773 h 2518012"/>
                  <a:gd name="connsiteX80" fmla="*/ 3971848 w 4333514"/>
                  <a:gd name="connsiteY80" fmla="*/ 177421 h 2518012"/>
                  <a:gd name="connsiteX81" fmla="*/ 4040087 w 4333514"/>
                  <a:gd name="connsiteY81" fmla="*/ 150126 h 2518012"/>
                  <a:gd name="connsiteX82" fmla="*/ 4108326 w 4333514"/>
                  <a:gd name="connsiteY82" fmla="*/ 252484 h 2518012"/>
                  <a:gd name="connsiteX83" fmla="*/ 4040087 w 4333514"/>
                  <a:gd name="connsiteY83" fmla="*/ 320723 h 2518012"/>
                  <a:gd name="connsiteX84" fmla="*/ 4012792 w 4333514"/>
                  <a:gd name="connsiteY84" fmla="*/ 368490 h 2518012"/>
                  <a:gd name="connsiteX85" fmla="*/ 4101502 w 4333514"/>
                  <a:gd name="connsiteY85" fmla="*/ 361666 h 2518012"/>
                  <a:gd name="connsiteX86" fmla="*/ 4197036 w 4333514"/>
                  <a:gd name="connsiteY86" fmla="*/ 388961 h 2518012"/>
                  <a:gd name="connsiteX87" fmla="*/ 4237980 w 4333514"/>
                  <a:gd name="connsiteY87" fmla="*/ 382138 h 2518012"/>
                  <a:gd name="connsiteX88" fmla="*/ 4319866 w 4333514"/>
                  <a:gd name="connsiteY88" fmla="*/ 409433 h 2518012"/>
                  <a:gd name="connsiteX89" fmla="*/ 4333514 w 4333514"/>
                  <a:gd name="connsiteY89" fmla="*/ 470848 h 2518012"/>
                  <a:gd name="connsiteX90" fmla="*/ 4333514 w 4333514"/>
                  <a:gd name="connsiteY90" fmla="*/ 539087 h 2518012"/>
                  <a:gd name="connsiteX91" fmla="*/ 4299395 w 4333514"/>
                  <a:gd name="connsiteY91" fmla="*/ 539087 h 2518012"/>
                  <a:gd name="connsiteX92" fmla="*/ 4190213 w 4333514"/>
                  <a:gd name="connsiteY92" fmla="*/ 627797 h 2518012"/>
                  <a:gd name="connsiteX93" fmla="*/ 4265275 w 4333514"/>
                  <a:gd name="connsiteY93" fmla="*/ 777923 h 2518012"/>
                  <a:gd name="connsiteX94" fmla="*/ 4210684 w 4333514"/>
                  <a:gd name="connsiteY94" fmla="*/ 784746 h 2518012"/>
                  <a:gd name="connsiteX95" fmla="*/ 4156093 w 4333514"/>
                  <a:gd name="connsiteY95" fmla="*/ 723332 h 2518012"/>
                  <a:gd name="connsiteX96" fmla="*/ 4087854 w 4333514"/>
                  <a:gd name="connsiteY96" fmla="*/ 723332 h 2518012"/>
                  <a:gd name="connsiteX97" fmla="*/ 4026439 w 4333514"/>
                  <a:gd name="connsiteY97" fmla="*/ 730155 h 2518012"/>
                  <a:gd name="connsiteX98" fmla="*/ 3937729 w 4333514"/>
                  <a:gd name="connsiteY98" fmla="*/ 757451 h 2518012"/>
                  <a:gd name="connsiteX99" fmla="*/ 3889962 w 4333514"/>
                  <a:gd name="connsiteY99" fmla="*/ 812042 h 2518012"/>
                  <a:gd name="connsiteX100" fmla="*/ 3767132 w 4333514"/>
                  <a:gd name="connsiteY100" fmla="*/ 921224 h 2518012"/>
                  <a:gd name="connsiteX101" fmla="*/ 3644302 w 4333514"/>
                  <a:gd name="connsiteY101" fmla="*/ 975815 h 2518012"/>
                  <a:gd name="connsiteX102" fmla="*/ 3644302 w 4333514"/>
                  <a:gd name="connsiteY102" fmla="*/ 1016758 h 2518012"/>
                  <a:gd name="connsiteX103" fmla="*/ 3617007 w 4333514"/>
                  <a:gd name="connsiteY103" fmla="*/ 1071349 h 2518012"/>
                  <a:gd name="connsiteX104" fmla="*/ 3644302 w 4333514"/>
                  <a:gd name="connsiteY104" fmla="*/ 1139588 h 2518012"/>
                  <a:gd name="connsiteX105" fmla="*/ 3637478 w 4333514"/>
                  <a:gd name="connsiteY105" fmla="*/ 1207827 h 2518012"/>
                  <a:gd name="connsiteX106" fmla="*/ 3610183 w 4333514"/>
                  <a:gd name="connsiteY106" fmla="*/ 1228299 h 2518012"/>
                  <a:gd name="connsiteX107" fmla="*/ 3610183 w 4333514"/>
                  <a:gd name="connsiteY107" fmla="*/ 1228299 h 2518012"/>
                  <a:gd name="connsiteX108" fmla="*/ 3548768 w 4333514"/>
                  <a:gd name="connsiteY108" fmla="*/ 1351129 h 2518012"/>
                  <a:gd name="connsiteX109" fmla="*/ 3514648 w 4333514"/>
                  <a:gd name="connsiteY109" fmla="*/ 1378424 h 2518012"/>
                  <a:gd name="connsiteX110" fmla="*/ 3487353 w 4333514"/>
                  <a:gd name="connsiteY110" fmla="*/ 1426191 h 2518012"/>
                  <a:gd name="connsiteX111" fmla="*/ 3535120 w 4333514"/>
                  <a:gd name="connsiteY111" fmla="*/ 1521726 h 2518012"/>
                  <a:gd name="connsiteX112" fmla="*/ 3501001 w 4333514"/>
                  <a:gd name="connsiteY112" fmla="*/ 1583140 h 2518012"/>
                  <a:gd name="connsiteX113" fmla="*/ 3466881 w 4333514"/>
                  <a:gd name="connsiteY113" fmla="*/ 1637732 h 2518012"/>
                  <a:gd name="connsiteX114" fmla="*/ 3364523 w 4333514"/>
                  <a:gd name="connsiteY114" fmla="*/ 1862920 h 2518012"/>
                  <a:gd name="connsiteX115" fmla="*/ 3350875 w 4333514"/>
                  <a:gd name="connsiteY115" fmla="*/ 1876567 h 2518012"/>
                  <a:gd name="connsiteX116" fmla="*/ 3275813 w 4333514"/>
                  <a:gd name="connsiteY116" fmla="*/ 1883391 h 2518012"/>
                  <a:gd name="connsiteX117" fmla="*/ 3255341 w 4333514"/>
                  <a:gd name="connsiteY117" fmla="*/ 1849272 h 2518012"/>
                  <a:gd name="connsiteX118" fmla="*/ 3214398 w 4333514"/>
                  <a:gd name="connsiteY118" fmla="*/ 1849272 h 2518012"/>
                  <a:gd name="connsiteX119" fmla="*/ 3180278 w 4333514"/>
                  <a:gd name="connsiteY119" fmla="*/ 1849272 h 2518012"/>
                  <a:gd name="connsiteX120" fmla="*/ 3118863 w 4333514"/>
                  <a:gd name="connsiteY120" fmla="*/ 1835624 h 2518012"/>
                  <a:gd name="connsiteX121" fmla="*/ 3098392 w 4333514"/>
                  <a:gd name="connsiteY121" fmla="*/ 1835624 h 2518012"/>
                  <a:gd name="connsiteX122" fmla="*/ 3139335 w 4333514"/>
                  <a:gd name="connsiteY122" fmla="*/ 1951630 h 2518012"/>
                  <a:gd name="connsiteX123" fmla="*/ 3132511 w 4333514"/>
                  <a:gd name="connsiteY123" fmla="*/ 2013045 h 2518012"/>
                  <a:gd name="connsiteX124" fmla="*/ 3118863 w 4333514"/>
                  <a:gd name="connsiteY124" fmla="*/ 2094932 h 2518012"/>
                  <a:gd name="connsiteX125" fmla="*/ 3098392 w 4333514"/>
                  <a:gd name="connsiteY125" fmla="*/ 2149523 h 2518012"/>
                  <a:gd name="connsiteX126" fmla="*/ 3077920 w 4333514"/>
                  <a:gd name="connsiteY126" fmla="*/ 2169994 h 2518012"/>
                  <a:gd name="connsiteX127" fmla="*/ 3043801 w 4333514"/>
                  <a:gd name="connsiteY127" fmla="*/ 2149523 h 2518012"/>
                  <a:gd name="connsiteX128" fmla="*/ 3016505 w 4333514"/>
                  <a:gd name="connsiteY128" fmla="*/ 2217761 h 2518012"/>
                  <a:gd name="connsiteX129" fmla="*/ 3091568 w 4333514"/>
                  <a:gd name="connsiteY129" fmla="*/ 2361063 h 2518012"/>
                  <a:gd name="connsiteX130" fmla="*/ 3077920 w 4333514"/>
                  <a:gd name="connsiteY130" fmla="*/ 2415654 h 2518012"/>
                  <a:gd name="connsiteX131" fmla="*/ 3023329 w 4333514"/>
                  <a:gd name="connsiteY131" fmla="*/ 2422478 h 2518012"/>
                  <a:gd name="connsiteX132" fmla="*/ 2996033 w 4333514"/>
                  <a:gd name="connsiteY132" fmla="*/ 2456597 h 2518012"/>
                  <a:gd name="connsiteX133" fmla="*/ 2989210 w 4333514"/>
                  <a:gd name="connsiteY133" fmla="*/ 2518012 h 2518012"/>
                  <a:gd name="connsiteX134" fmla="*/ 2948266 w 4333514"/>
                  <a:gd name="connsiteY134" fmla="*/ 2449773 h 2518012"/>
                  <a:gd name="connsiteX135" fmla="*/ 2873204 w 4333514"/>
                  <a:gd name="connsiteY135" fmla="*/ 2470245 h 2518012"/>
                  <a:gd name="connsiteX136" fmla="*/ 2859556 w 4333514"/>
                  <a:gd name="connsiteY136" fmla="*/ 2483893 h 2518012"/>
                  <a:gd name="connsiteX137" fmla="*/ 2866380 w 4333514"/>
                  <a:gd name="connsiteY137" fmla="*/ 2442949 h 2518012"/>
                  <a:gd name="connsiteX138" fmla="*/ 2859556 w 4333514"/>
                  <a:gd name="connsiteY138" fmla="*/ 2422478 h 2518012"/>
                  <a:gd name="connsiteX139" fmla="*/ 2859556 w 4333514"/>
                  <a:gd name="connsiteY139" fmla="*/ 2381535 h 2518012"/>
                  <a:gd name="connsiteX140" fmla="*/ 2873204 w 4333514"/>
                  <a:gd name="connsiteY140" fmla="*/ 2326943 h 2518012"/>
                  <a:gd name="connsiteX141" fmla="*/ 2832260 w 4333514"/>
                  <a:gd name="connsiteY141" fmla="*/ 2279176 h 2518012"/>
                  <a:gd name="connsiteX142" fmla="*/ 2832260 w 4333514"/>
                  <a:gd name="connsiteY142" fmla="*/ 2231409 h 2518012"/>
                  <a:gd name="connsiteX143" fmla="*/ 2811789 w 4333514"/>
                  <a:gd name="connsiteY143" fmla="*/ 2190466 h 2518012"/>
                  <a:gd name="connsiteX144" fmla="*/ 2804965 w 4333514"/>
                  <a:gd name="connsiteY144" fmla="*/ 2149523 h 2518012"/>
                  <a:gd name="connsiteX145" fmla="*/ 2804965 w 4333514"/>
                  <a:gd name="connsiteY145" fmla="*/ 2115403 h 2518012"/>
                  <a:gd name="connsiteX146" fmla="*/ 2804965 w 4333514"/>
                  <a:gd name="connsiteY146" fmla="*/ 2094932 h 2518012"/>
                  <a:gd name="connsiteX147" fmla="*/ 2804965 w 4333514"/>
                  <a:gd name="connsiteY147" fmla="*/ 2067636 h 2518012"/>
                  <a:gd name="connsiteX148" fmla="*/ 2791317 w 4333514"/>
                  <a:gd name="connsiteY148" fmla="*/ 2019869 h 2518012"/>
                  <a:gd name="connsiteX149" fmla="*/ 2791317 w 4333514"/>
                  <a:gd name="connsiteY149" fmla="*/ 1985749 h 2518012"/>
                  <a:gd name="connsiteX150" fmla="*/ 2791317 w 4333514"/>
                  <a:gd name="connsiteY150" fmla="*/ 1944806 h 2518012"/>
                  <a:gd name="connsiteX151" fmla="*/ 2770845 w 4333514"/>
                  <a:gd name="connsiteY151" fmla="*/ 1910687 h 2518012"/>
                  <a:gd name="connsiteX152" fmla="*/ 2750374 w 4333514"/>
                  <a:gd name="connsiteY152" fmla="*/ 1924335 h 2518012"/>
                  <a:gd name="connsiteX153" fmla="*/ 2750374 w 4333514"/>
                  <a:gd name="connsiteY153" fmla="*/ 1951630 h 2518012"/>
                  <a:gd name="connsiteX154" fmla="*/ 2729902 w 4333514"/>
                  <a:gd name="connsiteY154" fmla="*/ 1958454 h 2518012"/>
                  <a:gd name="connsiteX155" fmla="*/ 2702607 w 4333514"/>
                  <a:gd name="connsiteY155" fmla="*/ 1924335 h 2518012"/>
                  <a:gd name="connsiteX156" fmla="*/ 2682135 w 4333514"/>
                  <a:gd name="connsiteY156" fmla="*/ 1910687 h 2518012"/>
                  <a:gd name="connsiteX157" fmla="*/ 2695783 w 4333514"/>
                  <a:gd name="connsiteY157" fmla="*/ 1978926 h 2518012"/>
                  <a:gd name="connsiteX158" fmla="*/ 2695783 w 4333514"/>
                  <a:gd name="connsiteY158" fmla="*/ 1978926 h 2518012"/>
                  <a:gd name="connsiteX159" fmla="*/ 2668487 w 4333514"/>
                  <a:gd name="connsiteY159" fmla="*/ 2026693 h 2518012"/>
                  <a:gd name="connsiteX160" fmla="*/ 2661663 w 4333514"/>
                  <a:gd name="connsiteY160" fmla="*/ 2026693 h 2518012"/>
                  <a:gd name="connsiteX161" fmla="*/ 2648015 w 4333514"/>
                  <a:gd name="connsiteY161" fmla="*/ 2060812 h 2518012"/>
                  <a:gd name="connsiteX162" fmla="*/ 2648015 w 4333514"/>
                  <a:gd name="connsiteY162" fmla="*/ 2108579 h 2518012"/>
                  <a:gd name="connsiteX163" fmla="*/ 2654839 w 4333514"/>
                  <a:gd name="connsiteY163" fmla="*/ 2156346 h 2518012"/>
                  <a:gd name="connsiteX164" fmla="*/ 2654839 w 4333514"/>
                  <a:gd name="connsiteY164" fmla="*/ 2156346 h 2518012"/>
                  <a:gd name="connsiteX165" fmla="*/ 2620720 w 4333514"/>
                  <a:gd name="connsiteY165" fmla="*/ 2176818 h 2518012"/>
                  <a:gd name="connsiteX166" fmla="*/ 2566129 w 4333514"/>
                  <a:gd name="connsiteY166" fmla="*/ 2163170 h 2518012"/>
                  <a:gd name="connsiteX167" fmla="*/ 2566129 w 4333514"/>
                  <a:gd name="connsiteY167" fmla="*/ 2122227 h 2518012"/>
                  <a:gd name="connsiteX168" fmla="*/ 2518362 w 4333514"/>
                  <a:gd name="connsiteY168" fmla="*/ 2081284 h 2518012"/>
                  <a:gd name="connsiteX169" fmla="*/ 2504714 w 4333514"/>
                  <a:gd name="connsiteY169" fmla="*/ 2081284 h 2518012"/>
                  <a:gd name="connsiteX170" fmla="*/ 2484242 w 4333514"/>
                  <a:gd name="connsiteY170" fmla="*/ 2142699 h 2518012"/>
                  <a:gd name="connsiteX171" fmla="*/ 2470595 w 4333514"/>
                  <a:gd name="connsiteY171" fmla="*/ 1985749 h 2518012"/>
                  <a:gd name="connsiteX172" fmla="*/ 2470595 w 4333514"/>
                  <a:gd name="connsiteY172" fmla="*/ 1931158 h 2518012"/>
                  <a:gd name="connsiteX173" fmla="*/ 2497890 w 4333514"/>
                  <a:gd name="connsiteY173" fmla="*/ 1862920 h 2518012"/>
                  <a:gd name="connsiteX174" fmla="*/ 2518362 w 4333514"/>
                  <a:gd name="connsiteY174" fmla="*/ 1808329 h 2518012"/>
                  <a:gd name="connsiteX175" fmla="*/ 2518362 w 4333514"/>
                  <a:gd name="connsiteY175" fmla="*/ 1787857 h 2518012"/>
                  <a:gd name="connsiteX176" fmla="*/ 2586601 w 4333514"/>
                  <a:gd name="connsiteY176" fmla="*/ 1787857 h 2518012"/>
                  <a:gd name="connsiteX177" fmla="*/ 2607072 w 4333514"/>
                  <a:gd name="connsiteY177" fmla="*/ 1787857 h 2518012"/>
                  <a:gd name="connsiteX178" fmla="*/ 2607072 w 4333514"/>
                  <a:gd name="connsiteY178" fmla="*/ 1787857 h 2518012"/>
                  <a:gd name="connsiteX179" fmla="*/ 2695783 w 4333514"/>
                  <a:gd name="connsiteY179" fmla="*/ 1760561 h 2518012"/>
                  <a:gd name="connsiteX180" fmla="*/ 2668487 w 4333514"/>
                  <a:gd name="connsiteY180" fmla="*/ 1705970 h 2518012"/>
                  <a:gd name="connsiteX181" fmla="*/ 2764021 w 4333514"/>
                  <a:gd name="connsiteY181" fmla="*/ 1692323 h 2518012"/>
                  <a:gd name="connsiteX182" fmla="*/ 2784493 w 4333514"/>
                  <a:gd name="connsiteY182" fmla="*/ 1617260 h 2518012"/>
                  <a:gd name="connsiteX183" fmla="*/ 2784493 w 4333514"/>
                  <a:gd name="connsiteY183" fmla="*/ 1542197 h 2518012"/>
                  <a:gd name="connsiteX184" fmla="*/ 2784493 w 4333514"/>
                  <a:gd name="connsiteY184" fmla="*/ 1521726 h 2518012"/>
                  <a:gd name="connsiteX185" fmla="*/ 2839084 w 4333514"/>
                  <a:gd name="connsiteY185" fmla="*/ 1535373 h 2518012"/>
                  <a:gd name="connsiteX186" fmla="*/ 2880027 w 4333514"/>
                  <a:gd name="connsiteY186" fmla="*/ 1508078 h 2518012"/>
                  <a:gd name="connsiteX187" fmla="*/ 2770845 w 4333514"/>
                  <a:gd name="connsiteY187" fmla="*/ 1453487 h 2518012"/>
                  <a:gd name="connsiteX188" fmla="*/ 2695783 w 4333514"/>
                  <a:gd name="connsiteY188" fmla="*/ 1426191 h 2518012"/>
                  <a:gd name="connsiteX189" fmla="*/ 2641192 w 4333514"/>
                  <a:gd name="connsiteY189" fmla="*/ 1439839 h 2518012"/>
                  <a:gd name="connsiteX190" fmla="*/ 2518362 w 4333514"/>
                  <a:gd name="connsiteY190" fmla="*/ 1460311 h 2518012"/>
                  <a:gd name="connsiteX191" fmla="*/ 2463771 w 4333514"/>
                  <a:gd name="connsiteY191" fmla="*/ 1426191 h 2518012"/>
                  <a:gd name="connsiteX192" fmla="*/ 2375060 w 4333514"/>
                  <a:gd name="connsiteY192" fmla="*/ 1460311 h 2518012"/>
                  <a:gd name="connsiteX193" fmla="*/ 2259054 w 4333514"/>
                  <a:gd name="connsiteY193" fmla="*/ 1460311 h 2518012"/>
                  <a:gd name="connsiteX194" fmla="*/ 2163520 w 4333514"/>
                  <a:gd name="connsiteY194" fmla="*/ 1446663 h 2518012"/>
                  <a:gd name="connsiteX195" fmla="*/ 2102105 w 4333514"/>
                  <a:gd name="connsiteY195" fmla="*/ 1405720 h 2518012"/>
                  <a:gd name="connsiteX196" fmla="*/ 2061162 w 4333514"/>
                  <a:gd name="connsiteY196" fmla="*/ 1398896 h 2518012"/>
                  <a:gd name="connsiteX197" fmla="*/ 2081633 w 4333514"/>
                  <a:gd name="connsiteY197" fmla="*/ 1310185 h 2518012"/>
                  <a:gd name="connsiteX198" fmla="*/ 2081633 w 4333514"/>
                  <a:gd name="connsiteY198" fmla="*/ 1262418 h 2518012"/>
                  <a:gd name="connsiteX199" fmla="*/ 2081633 w 4333514"/>
                  <a:gd name="connsiteY199" fmla="*/ 1221475 h 2518012"/>
                  <a:gd name="connsiteX200" fmla="*/ 2074810 w 4333514"/>
                  <a:gd name="connsiteY200" fmla="*/ 1166884 h 2518012"/>
                  <a:gd name="connsiteX201" fmla="*/ 2033866 w 4333514"/>
                  <a:gd name="connsiteY201" fmla="*/ 1132764 h 2518012"/>
                  <a:gd name="connsiteX202" fmla="*/ 2020218 w 4333514"/>
                  <a:gd name="connsiteY202" fmla="*/ 1112293 h 2518012"/>
                  <a:gd name="connsiteX203" fmla="*/ 2020218 w 4333514"/>
                  <a:gd name="connsiteY203" fmla="*/ 1098645 h 2518012"/>
                  <a:gd name="connsiteX204" fmla="*/ 2006571 w 4333514"/>
                  <a:gd name="connsiteY204" fmla="*/ 1098645 h 2518012"/>
                  <a:gd name="connsiteX205" fmla="*/ 1999747 w 4333514"/>
                  <a:gd name="connsiteY205" fmla="*/ 1166884 h 2518012"/>
                  <a:gd name="connsiteX206" fmla="*/ 1938332 w 4333514"/>
                  <a:gd name="connsiteY206" fmla="*/ 1166884 h 2518012"/>
                  <a:gd name="connsiteX207" fmla="*/ 1911036 w 4333514"/>
                  <a:gd name="connsiteY207" fmla="*/ 1166884 h 2518012"/>
                  <a:gd name="connsiteX208" fmla="*/ 1863269 w 4333514"/>
                  <a:gd name="connsiteY208" fmla="*/ 1139588 h 2518012"/>
                  <a:gd name="connsiteX209" fmla="*/ 1842798 w 4333514"/>
                  <a:gd name="connsiteY209" fmla="*/ 1112293 h 2518012"/>
                  <a:gd name="connsiteX210" fmla="*/ 1801854 w 4333514"/>
                  <a:gd name="connsiteY210" fmla="*/ 1078173 h 2518012"/>
                  <a:gd name="connsiteX211" fmla="*/ 1788207 w 4333514"/>
                  <a:gd name="connsiteY211" fmla="*/ 1023582 h 2518012"/>
                  <a:gd name="connsiteX212" fmla="*/ 1788207 w 4333514"/>
                  <a:gd name="connsiteY212" fmla="*/ 1071349 h 2518012"/>
                  <a:gd name="connsiteX213" fmla="*/ 1692672 w 4333514"/>
                  <a:gd name="connsiteY213" fmla="*/ 1078173 h 2518012"/>
                  <a:gd name="connsiteX214" fmla="*/ 1685848 w 4333514"/>
                  <a:gd name="connsiteY214" fmla="*/ 1050878 h 2518012"/>
                  <a:gd name="connsiteX215" fmla="*/ 1685848 w 4333514"/>
                  <a:gd name="connsiteY215" fmla="*/ 1030406 h 2518012"/>
                  <a:gd name="connsiteX216" fmla="*/ 1672201 w 4333514"/>
                  <a:gd name="connsiteY216" fmla="*/ 1009935 h 2518012"/>
                  <a:gd name="connsiteX217" fmla="*/ 1665377 w 4333514"/>
                  <a:gd name="connsiteY217" fmla="*/ 1003111 h 2518012"/>
                  <a:gd name="connsiteX218" fmla="*/ 1651729 w 4333514"/>
                  <a:gd name="connsiteY218" fmla="*/ 968991 h 2518012"/>
                  <a:gd name="connsiteX219" fmla="*/ 1651729 w 4333514"/>
                  <a:gd name="connsiteY219" fmla="*/ 968991 h 2518012"/>
                  <a:gd name="connsiteX220" fmla="*/ 1644905 w 4333514"/>
                  <a:gd name="connsiteY220" fmla="*/ 1037230 h 2518012"/>
                  <a:gd name="connsiteX221" fmla="*/ 1644905 w 4333514"/>
                  <a:gd name="connsiteY221" fmla="*/ 1037230 h 2518012"/>
                  <a:gd name="connsiteX222" fmla="*/ 1597138 w 4333514"/>
                  <a:gd name="connsiteY222" fmla="*/ 1105469 h 2518012"/>
                  <a:gd name="connsiteX223" fmla="*/ 1551196 w 4333514"/>
                  <a:gd name="connsiteY223" fmla="*/ 1188012 h 2518012"/>
                  <a:gd name="connsiteX224" fmla="*/ 1609874 w 4333514"/>
                  <a:gd name="connsiteY224" fmla="*/ 1254025 h 2518012"/>
                  <a:gd name="connsiteX225" fmla="*/ 1639213 w 4333514"/>
                  <a:gd name="connsiteY225" fmla="*/ 1301105 h 2518012"/>
                  <a:gd name="connsiteX226" fmla="*/ 1722340 w 4333514"/>
                  <a:gd name="connsiteY226" fmla="*/ 1345113 h 2518012"/>
                  <a:gd name="connsiteX227" fmla="*/ 1798133 w 4333514"/>
                  <a:gd name="connsiteY227" fmla="*/ 1389121 h 2518012"/>
                  <a:gd name="connsiteX228" fmla="*/ 1794313 w 4333514"/>
                  <a:gd name="connsiteY228" fmla="*/ 1433322 h 2518012"/>
                  <a:gd name="connsiteX229" fmla="*/ 1737009 w 4333514"/>
                  <a:gd name="connsiteY229" fmla="*/ 1462469 h 2518012"/>
                  <a:gd name="connsiteX230" fmla="*/ 1670997 w 4333514"/>
                  <a:gd name="connsiteY230" fmla="*/ 1506477 h 2518012"/>
                  <a:gd name="connsiteX231" fmla="*/ 1573199 w 4333514"/>
                  <a:gd name="connsiteY231" fmla="*/ 1526037 h 2518012"/>
                  <a:gd name="connsiteX232" fmla="*/ 1546305 w 4333514"/>
                  <a:gd name="connsiteY232" fmla="*/ 1574935 h 2518012"/>
                  <a:gd name="connsiteX233" fmla="*/ 1548751 w 4333514"/>
                  <a:gd name="connsiteY233" fmla="*/ 1623834 h 2518012"/>
                  <a:gd name="connsiteX234" fmla="*/ 73262 w 4333514"/>
                  <a:gd name="connsiteY234" fmla="*/ 1507909 h 2518012"/>
                  <a:gd name="connsiteX235" fmla="*/ 4711 w 4333514"/>
                  <a:gd name="connsiteY235" fmla="*/ 1499679 h 2518012"/>
                  <a:gd name="connsiteX236" fmla="*/ 5432 w 4333514"/>
                  <a:gd name="connsiteY236" fmla="*/ 1420291 h 2518012"/>
                  <a:gd name="connsiteX0" fmla="*/ 5432 w 4333514"/>
                  <a:gd name="connsiteY0" fmla="*/ 1420291 h 2518012"/>
                  <a:gd name="connsiteX1" fmla="*/ 350 w 4333514"/>
                  <a:gd name="connsiteY1" fmla="*/ 764275 h 2518012"/>
                  <a:gd name="connsiteX2" fmla="*/ 184595 w 4333514"/>
                  <a:gd name="connsiteY2" fmla="*/ 730155 h 2518012"/>
                  <a:gd name="connsiteX3" fmla="*/ 232362 w 4333514"/>
                  <a:gd name="connsiteY3" fmla="*/ 689212 h 2518012"/>
                  <a:gd name="connsiteX4" fmla="*/ 321072 w 4333514"/>
                  <a:gd name="connsiteY4" fmla="*/ 689212 h 2518012"/>
                  <a:gd name="connsiteX5" fmla="*/ 341544 w 4333514"/>
                  <a:gd name="connsiteY5" fmla="*/ 661917 h 2518012"/>
                  <a:gd name="connsiteX6" fmla="*/ 423430 w 4333514"/>
                  <a:gd name="connsiteY6" fmla="*/ 709684 h 2518012"/>
                  <a:gd name="connsiteX7" fmla="*/ 498493 w 4333514"/>
                  <a:gd name="connsiteY7" fmla="*/ 716508 h 2518012"/>
                  <a:gd name="connsiteX8" fmla="*/ 498493 w 4333514"/>
                  <a:gd name="connsiteY8" fmla="*/ 812042 h 2518012"/>
                  <a:gd name="connsiteX9" fmla="*/ 580380 w 4333514"/>
                  <a:gd name="connsiteY9" fmla="*/ 832514 h 2518012"/>
                  <a:gd name="connsiteX10" fmla="*/ 628147 w 4333514"/>
                  <a:gd name="connsiteY10" fmla="*/ 893929 h 2518012"/>
                  <a:gd name="connsiteX11" fmla="*/ 689562 w 4333514"/>
                  <a:gd name="connsiteY11" fmla="*/ 948520 h 2518012"/>
                  <a:gd name="connsiteX12" fmla="*/ 744153 w 4333514"/>
                  <a:gd name="connsiteY12" fmla="*/ 907576 h 2518012"/>
                  <a:gd name="connsiteX13" fmla="*/ 778272 w 4333514"/>
                  <a:gd name="connsiteY13" fmla="*/ 887105 h 2518012"/>
                  <a:gd name="connsiteX14" fmla="*/ 819215 w 4333514"/>
                  <a:gd name="connsiteY14" fmla="*/ 907576 h 2518012"/>
                  <a:gd name="connsiteX15" fmla="*/ 819215 w 4333514"/>
                  <a:gd name="connsiteY15" fmla="*/ 955343 h 2518012"/>
                  <a:gd name="connsiteX16" fmla="*/ 819215 w 4333514"/>
                  <a:gd name="connsiteY16" fmla="*/ 955343 h 2518012"/>
                  <a:gd name="connsiteX17" fmla="*/ 894278 w 4333514"/>
                  <a:gd name="connsiteY17" fmla="*/ 955343 h 2518012"/>
                  <a:gd name="connsiteX18" fmla="*/ 969341 w 4333514"/>
                  <a:gd name="connsiteY18" fmla="*/ 962167 h 2518012"/>
                  <a:gd name="connsiteX19" fmla="*/ 1119466 w 4333514"/>
                  <a:gd name="connsiteY19" fmla="*/ 1030406 h 2518012"/>
                  <a:gd name="connsiteX20" fmla="*/ 1160410 w 4333514"/>
                  <a:gd name="connsiteY20" fmla="*/ 1044054 h 2518012"/>
                  <a:gd name="connsiteX21" fmla="*/ 1215001 w 4333514"/>
                  <a:gd name="connsiteY21" fmla="*/ 1016758 h 2518012"/>
                  <a:gd name="connsiteX22" fmla="*/ 1269592 w 4333514"/>
                  <a:gd name="connsiteY22" fmla="*/ 1064526 h 2518012"/>
                  <a:gd name="connsiteX23" fmla="*/ 1310535 w 4333514"/>
                  <a:gd name="connsiteY23" fmla="*/ 1044054 h 2518012"/>
                  <a:gd name="connsiteX24" fmla="*/ 1310535 w 4333514"/>
                  <a:gd name="connsiteY24" fmla="*/ 1044054 h 2518012"/>
                  <a:gd name="connsiteX25" fmla="*/ 1378774 w 4333514"/>
                  <a:gd name="connsiteY25" fmla="*/ 1044054 h 2518012"/>
                  <a:gd name="connsiteX26" fmla="*/ 1378774 w 4333514"/>
                  <a:gd name="connsiteY26" fmla="*/ 1044054 h 2518012"/>
                  <a:gd name="connsiteX27" fmla="*/ 1494780 w 4333514"/>
                  <a:gd name="connsiteY27" fmla="*/ 1044054 h 2518012"/>
                  <a:gd name="connsiteX28" fmla="*/ 1562059 w 4333514"/>
                  <a:gd name="connsiteY28" fmla="*/ 972475 h 2518012"/>
                  <a:gd name="connsiteX29" fmla="*/ 1563018 w 4333514"/>
                  <a:gd name="connsiteY29" fmla="*/ 893929 h 2518012"/>
                  <a:gd name="connsiteX30" fmla="*/ 1522075 w 4333514"/>
                  <a:gd name="connsiteY30" fmla="*/ 839338 h 2518012"/>
                  <a:gd name="connsiteX31" fmla="*/ 1487956 w 4333514"/>
                  <a:gd name="connsiteY31" fmla="*/ 777923 h 2518012"/>
                  <a:gd name="connsiteX32" fmla="*/ 1515251 w 4333514"/>
                  <a:gd name="connsiteY32" fmla="*/ 675564 h 2518012"/>
                  <a:gd name="connsiteX33" fmla="*/ 1563018 w 4333514"/>
                  <a:gd name="connsiteY33" fmla="*/ 559558 h 2518012"/>
                  <a:gd name="connsiteX34" fmla="*/ 1563018 w 4333514"/>
                  <a:gd name="connsiteY34" fmla="*/ 539087 h 2518012"/>
                  <a:gd name="connsiteX35" fmla="*/ 1563018 w 4333514"/>
                  <a:gd name="connsiteY35" fmla="*/ 525439 h 2518012"/>
                  <a:gd name="connsiteX36" fmla="*/ 1706320 w 4333514"/>
                  <a:gd name="connsiteY36" fmla="*/ 470848 h 2518012"/>
                  <a:gd name="connsiteX37" fmla="*/ 1754087 w 4333514"/>
                  <a:gd name="connsiteY37" fmla="*/ 511791 h 2518012"/>
                  <a:gd name="connsiteX38" fmla="*/ 1760911 w 4333514"/>
                  <a:gd name="connsiteY38" fmla="*/ 586854 h 2518012"/>
                  <a:gd name="connsiteX39" fmla="*/ 1760911 w 4333514"/>
                  <a:gd name="connsiteY39" fmla="*/ 661917 h 2518012"/>
                  <a:gd name="connsiteX40" fmla="*/ 1760911 w 4333514"/>
                  <a:gd name="connsiteY40" fmla="*/ 661917 h 2518012"/>
                  <a:gd name="connsiteX41" fmla="*/ 1781383 w 4333514"/>
                  <a:gd name="connsiteY41" fmla="*/ 736979 h 2518012"/>
                  <a:gd name="connsiteX42" fmla="*/ 1815502 w 4333514"/>
                  <a:gd name="connsiteY42" fmla="*/ 675564 h 2518012"/>
                  <a:gd name="connsiteX43" fmla="*/ 1849621 w 4333514"/>
                  <a:gd name="connsiteY43" fmla="*/ 634621 h 2518012"/>
                  <a:gd name="connsiteX44" fmla="*/ 1883741 w 4333514"/>
                  <a:gd name="connsiteY44" fmla="*/ 566382 h 2518012"/>
                  <a:gd name="connsiteX45" fmla="*/ 1931508 w 4333514"/>
                  <a:gd name="connsiteY45" fmla="*/ 504967 h 2518012"/>
                  <a:gd name="connsiteX46" fmla="*/ 1945156 w 4333514"/>
                  <a:gd name="connsiteY46" fmla="*/ 464024 h 2518012"/>
                  <a:gd name="connsiteX47" fmla="*/ 1979275 w 4333514"/>
                  <a:gd name="connsiteY47" fmla="*/ 443552 h 2518012"/>
                  <a:gd name="connsiteX48" fmla="*/ 2074810 w 4333514"/>
                  <a:gd name="connsiteY48" fmla="*/ 388961 h 2518012"/>
                  <a:gd name="connsiteX49" fmla="*/ 2219274 w 4333514"/>
                  <a:gd name="connsiteY49" fmla="*/ 397159 h 2518012"/>
                  <a:gd name="connsiteX50" fmla="*/ 2218111 w 4333514"/>
                  <a:gd name="connsiteY50" fmla="*/ 429905 h 2518012"/>
                  <a:gd name="connsiteX51" fmla="*/ 2218111 w 4333514"/>
                  <a:gd name="connsiteY51" fmla="*/ 470848 h 2518012"/>
                  <a:gd name="connsiteX52" fmla="*/ 2275403 w 4333514"/>
                  <a:gd name="connsiteY52" fmla="*/ 477032 h 2518012"/>
                  <a:gd name="connsiteX53" fmla="*/ 2429651 w 4333514"/>
                  <a:gd name="connsiteY53" fmla="*/ 491320 h 2518012"/>
                  <a:gd name="connsiteX54" fmla="*/ 2484242 w 4333514"/>
                  <a:gd name="connsiteY54" fmla="*/ 464024 h 2518012"/>
                  <a:gd name="connsiteX55" fmla="*/ 2607072 w 4333514"/>
                  <a:gd name="connsiteY55" fmla="*/ 511791 h 2518012"/>
                  <a:gd name="connsiteX56" fmla="*/ 2607072 w 4333514"/>
                  <a:gd name="connsiteY56" fmla="*/ 566382 h 2518012"/>
                  <a:gd name="connsiteX57" fmla="*/ 2712192 w 4333514"/>
                  <a:gd name="connsiteY57" fmla="*/ 585278 h 2518012"/>
                  <a:gd name="connsiteX58" fmla="*/ 2766901 w 4333514"/>
                  <a:gd name="connsiteY58" fmla="*/ 571287 h 2518012"/>
                  <a:gd name="connsiteX59" fmla="*/ 2824415 w 4333514"/>
                  <a:gd name="connsiteY59" fmla="*/ 556092 h 2518012"/>
                  <a:gd name="connsiteX60" fmla="*/ 2914147 w 4333514"/>
                  <a:gd name="connsiteY60" fmla="*/ 539087 h 2518012"/>
                  <a:gd name="connsiteX61" fmla="*/ 2927795 w 4333514"/>
                  <a:gd name="connsiteY61" fmla="*/ 470848 h 2518012"/>
                  <a:gd name="connsiteX62" fmla="*/ 2989210 w 4333514"/>
                  <a:gd name="connsiteY62" fmla="*/ 402609 h 2518012"/>
                  <a:gd name="connsiteX63" fmla="*/ 3077920 w 4333514"/>
                  <a:gd name="connsiteY63" fmla="*/ 368490 h 2518012"/>
                  <a:gd name="connsiteX64" fmla="*/ 3125687 w 4333514"/>
                  <a:gd name="connsiteY64" fmla="*/ 266132 h 2518012"/>
                  <a:gd name="connsiteX65" fmla="*/ 3234869 w 4333514"/>
                  <a:gd name="connsiteY65" fmla="*/ 266132 h 2518012"/>
                  <a:gd name="connsiteX66" fmla="*/ 3296284 w 4333514"/>
                  <a:gd name="connsiteY66" fmla="*/ 272955 h 2518012"/>
                  <a:gd name="connsiteX67" fmla="*/ 3391818 w 4333514"/>
                  <a:gd name="connsiteY67" fmla="*/ 156949 h 2518012"/>
                  <a:gd name="connsiteX68" fmla="*/ 3419114 w 4333514"/>
                  <a:gd name="connsiteY68" fmla="*/ 95535 h 2518012"/>
                  <a:gd name="connsiteX69" fmla="*/ 3466881 w 4333514"/>
                  <a:gd name="connsiteY69" fmla="*/ 81887 h 2518012"/>
                  <a:gd name="connsiteX70" fmla="*/ 3494177 w 4333514"/>
                  <a:gd name="connsiteY70" fmla="*/ 40943 h 2518012"/>
                  <a:gd name="connsiteX71" fmla="*/ 3535120 w 4333514"/>
                  <a:gd name="connsiteY71" fmla="*/ 88711 h 2518012"/>
                  <a:gd name="connsiteX72" fmla="*/ 3603359 w 4333514"/>
                  <a:gd name="connsiteY72" fmla="*/ 109182 h 2518012"/>
                  <a:gd name="connsiteX73" fmla="*/ 3719365 w 4333514"/>
                  <a:gd name="connsiteY73" fmla="*/ 136478 h 2518012"/>
                  <a:gd name="connsiteX74" fmla="*/ 3760308 w 4333514"/>
                  <a:gd name="connsiteY74" fmla="*/ 75063 h 2518012"/>
                  <a:gd name="connsiteX75" fmla="*/ 3930905 w 4333514"/>
                  <a:gd name="connsiteY75" fmla="*/ 0 h 2518012"/>
                  <a:gd name="connsiteX76" fmla="*/ 3985496 w 4333514"/>
                  <a:gd name="connsiteY76" fmla="*/ 68239 h 2518012"/>
                  <a:gd name="connsiteX77" fmla="*/ 3985496 w 4333514"/>
                  <a:gd name="connsiteY77" fmla="*/ 68239 h 2518012"/>
                  <a:gd name="connsiteX78" fmla="*/ 3978672 w 4333514"/>
                  <a:gd name="connsiteY78" fmla="*/ 122830 h 2518012"/>
                  <a:gd name="connsiteX79" fmla="*/ 3971848 w 4333514"/>
                  <a:gd name="connsiteY79" fmla="*/ 163773 h 2518012"/>
                  <a:gd name="connsiteX80" fmla="*/ 3971848 w 4333514"/>
                  <a:gd name="connsiteY80" fmla="*/ 177421 h 2518012"/>
                  <a:gd name="connsiteX81" fmla="*/ 4040087 w 4333514"/>
                  <a:gd name="connsiteY81" fmla="*/ 150126 h 2518012"/>
                  <a:gd name="connsiteX82" fmla="*/ 4108326 w 4333514"/>
                  <a:gd name="connsiteY82" fmla="*/ 252484 h 2518012"/>
                  <a:gd name="connsiteX83" fmla="*/ 4040087 w 4333514"/>
                  <a:gd name="connsiteY83" fmla="*/ 320723 h 2518012"/>
                  <a:gd name="connsiteX84" fmla="*/ 4012792 w 4333514"/>
                  <a:gd name="connsiteY84" fmla="*/ 368490 h 2518012"/>
                  <a:gd name="connsiteX85" fmla="*/ 4101502 w 4333514"/>
                  <a:gd name="connsiteY85" fmla="*/ 361666 h 2518012"/>
                  <a:gd name="connsiteX86" fmla="*/ 4197036 w 4333514"/>
                  <a:gd name="connsiteY86" fmla="*/ 388961 h 2518012"/>
                  <a:gd name="connsiteX87" fmla="*/ 4237980 w 4333514"/>
                  <a:gd name="connsiteY87" fmla="*/ 382138 h 2518012"/>
                  <a:gd name="connsiteX88" fmla="*/ 4319866 w 4333514"/>
                  <a:gd name="connsiteY88" fmla="*/ 409433 h 2518012"/>
                  <a:gd name="connsiteX89" fmla="*/ 4333514 w 4333514"/>
                  <a:gd name="connsiteY89" fmla="*/ 470848 h 2518012"/>
                  <a:gd name="connsiteX90" fmla="*/ 4333514 w 4333514"/>
                  <a:gd name="connsiteY90" fmla="*/ 539087 h 2518012"/>
                  <a:gd name="connsiteX91" fmla="*/ 4299395 w 4333514"/>
                  <a:gd name="connsiteY91" fmla="*/ 539087 h 2518012"/>
                  <a:gd name="connsiteX92" fmla="*/ 4190213 w 4333514"/>
                  <a:gd name="connsiteY92" fmla="*/ 627797 h 2518012"/>
                  <a:gd name="connsiteX93" fmla="*/ 4265275 w 4333514"/>
                  <a:gd name="connsiteY93" fmla="*/ 777923 h 2518012"/>
                  <a:gd name="connsiteX94" fmla="*/ 4210684 w 4333514"/>
                  <a:gd name="connsiteY94" fmla="*/ 784746 h 2518012"/>
                  <a:gd name="connsiteX95" fmla="*/ 4156093 w 4333514"/>
                  <a:gd name="connsiteY95" fmla="*/ 723332 h 2518012"/>
                  <a:gd name="connsiteX96" fmla="*/ 4087854 w 4333514"/>
                  <a:gd name="connsiteY96" fmla="*/ 723332 h 2518012"/>
                  <a:gd name="connsiteX97" fmla="*/ 4026439 w 4333514"/>
                  <a:gd name="connsiteY97" fmla="*/ 730155 h 2518012"/>
                  <a:gd name="connsiteX98" fmla="*/ 3937729 w 4333514"/>
                  <a:gd name="connsiteY98" fmla="*/ 757451 h 2518012"/>
                  <a:gd name="connsiteX99" fmla="*/ 3889962 w 4333514"/>
                  <a:gd name="connsiteY99" fmla="*/ 812042 h 2518012"/>
                  <a:gd name="connsiteX100" fmla="*/ 3767132 w 4333514"/>
                  <a:gd name="connsiteY100" fmla="*/ 921224 h 2518012"/>
                  <a:gd name="connsiteX101" fmla="*/ 3644302 w 4333514"/>
                  <a:gd name="connsiteY101" fmla="*/ 975815 h 2518012"/>
                  <a:gd name="connsiteX102" fmla="*/ 3644302 w 4333514"/>
                  <a:gd name="connsiteY102" fmla="*/ 1016758 h 2518012"/>
                  <a:gd name="connsiteX103" fmla="*/ 3617007 w 4333514"/>
                  <a:gd name="connsiteY103" fmla="*/ 1071349 h 2518012"/>
                  <a:gd name="connsiteX104" fmla="*/ 3644302 w 4333514"/>
                  <a:gd name="connsiteY104" fmla="*/ 1139588 h 2518012"/>
                  <a:gd name="connsiteX105" fmla="*/ 3637478 w 4333514"/>
                  <a:gd name="connsiteY105" fmla="*/ 1207827 h 2518012"/>
                  <a:gd name="connsiteX106" fmla="*/ 3610183 w 4333514"/>
                  <a:gd name="connsiteY106" fmla="*/ 1228299 h 2518012"/>
                  <a:gd name="connsiteX107" fmla="*/ 3610183 w 4333514"/>
                  <a:gd name="connsiteY107" fmla="*/ 1228299 h 2518012"/>
                  <a:gd name="connsiteX108" fmla="*/ 3548768 w 4333514"/>
                  <a:gd name="connsiteY108" fmla="*/ 1351129 h 2518012"/>
                  <a:gd name="connsiteX109" fmla="*/ 3514648 w 4333514"/>
                  <a:gd name="connsiteY109" fmla="*/ 1378424 h 2518012"/>
                  <a:gd name="connsiteX110" fmla="*/ 3487353 w 4333514"/>
                  <a:gd name="connsiteY110" fmla="*/ 1426191 h 2518012"/>
                  <a:gd name="connsiteX111" fmla="*/ 3535120 w 4333514"/>
                  <a:gd name="connsiteY111" fmla="*/ 1521726 h 2518012"/>
                  <a:gd name="connsiteX112" fmla="*/ 3501001 w 4333514"/>
                  <a:gd name="connsiteY112" fmla="*/ 1583140 h 2518012"/>
                  <a:gd name="connsiteX113" fmla="*/ 3466881 w 4333514"/>
                  <a:gd name="connsiteY113" fmla="*/ 1637732 h 2518012"/>
                  <a:gd name="connsiteX114" fmla="*/ 3364523 w 4333514"/>
                  <a:gd name="connsiteY114" fmla="*/ 1862920 h 2518012"/>
                  <a:gd name="connsiteX115" fmla="*/ 3350875 w 4333514"/>
                  <a:gd name="connsiteY115" fmla="*/ 1876567 h 2518012"/>
                  <a:gd name="connsiteX116" fmla="*/ 3275813 w 4333514"/>
                  <a:gd name="connsiteY116" fmla="*/ 1883391 h 2518012"/>
                  <a:gd name="connsiteX117" fmla="*/ 3255341 w 4333514"/>
                  <a:gd name="connsiteY117" fmla="*/ 1849272 h 2518012"/>
                  <a:gd name="connsiteX118" fmla="*/ 3214398 w 4333514"/>
                  <a:gd name="connsiteY118" fmla="*/ 1849272 h 2518012"/>
                  <a:gd name="connsiteX119" fmla="*/ 3180278 w 4333514"/>
                  <a:gd name="connsiteY119" fmla="*/ 1849272 h 2518012"/>
                  <a:gd name="connsiteX120" fmla="*/ 3118863 w 4333514"/>
                  <a:gd name="connsiteY120" fmla="*/ 1835624 h 2518012"/>
                  <a:gd name="connsiteX121" fmla="*/ 3098392 w 4333514"/>
                  <a:gd name="connsiteY121" fmla="*/ 1835624 h 2518012"/>
                  <a:gd name="connsiteX122" fmla="*/ 3139335 w 4333514"/>
                  <a:gd name="connsiteY122" fmla="*/ 1951630 h 2518012"/>
                  <a:gd name="connsiteX123" fmla="*/ 3132511 w 4333514"/>
                  <a:gd name="connsiteY123" fmla="*/ 2013045 h 2518012"/>
                  <a:gd name="connsiteX124" fmla="*/ 3118863 w 4333514"/>
                  <a:gd name="connsiteY124" fmla="*/ 2094932 h 2518012"/>
                  <a:gd name="connsiteX125" fmla="*/ 3098392 w 4333514"/>
                  <a:gd name="connsiteY125" fmla="*/ 2149523 h 2518012"/>
                  <a:gd name="connsiteX126" fmla="*/ 3077920 w 4333514"/>
                  <a:gd name="connsiteY126" fmla="*/ 2169994 h 2518012"/>
                  <a:gd name="connsiteX127" fmla="*/ 3043801 w 4333514"/>
                  <a:gd name="connsiteY127" fmla="*/ 2149523 h 2518012"/>
                  <a:gd name="connsiteX128" fmla="*/ 3016505 w 4333514"/>
                  <a:gd name="connsiteY128" fmla="*/ 2217761 h 2518012"/>
                  <a:gd name="connsiteX129" fmla="*/ 3091568 w 4333514"/>
                  <a:gd name="connsiteY129" fmla="*/ 2361063 h 2518012"/>
                  <a:gd name="connsiteX130" fmla="*/ 3077920 w 4333514"/>
                  <a:gd name="connsiteY130" fmla="*/ 2415654 h 2518012"/>
                  <a:gd name="connsiteX131" fmla="*/ 3023329 w 4333514"/>
                  <a:gd name="connsiteY131" fmla="*/ 2422478 h 2518012"/>
                  <a:gd name="connsiteX132" fmla="*/ 2996033 w 4333514"/>
                  <a:gd name="connsiteY132" fmla="*/ 2456597 h 2518012"/>
                  <a:gd name="connsiteX133" fmla="*/ 2989210 w 4333514"/>
                  <a:gd name="connsiteY133" fmla="*/ 2518012 h 2518012"/>
                  <a:gd name="connsiteX134" fmla="*/ 2948266 w 4333514"/>
                  <a:gd name="connsiteY134" fmla="*/ 2449773 h 2518012"/>
                  <a:gd name="connsiteX135" fmla="*/ 2873204 w 4333514"/>
                  <a:gd name="connsiteY135" fmla="*/ 2470245 h 2518012"/>
                  <a:gd name="connsiteX136" fmla="*/ 2859556 w 4333514"/>
                  <a:gd name="connsiteY136" fmla="*/ 2483893 h 2518012"/>
                  <a:gd name="connsiteX137" fmla="*/ 2866380 w 4333514"/>
                  <a:gd name="connsiteY137" fmla="*/ 2442949 h 2518012"/>
                  <a:gd name="connsiteX138" fmla="*/ 2859556 w 4333514"/>
                  <a:gd name="connsiteY138" fmla="*/ 2422478 h 2518012"/>
                  <a:gd name="connsiteX139" fmla="*/ 2859556 w 4333514"/>
                  <a:gd name="connsiteY139" fmla="*/ 2381535 h 2518012"/>
                  <a:gd name="connsiteX140" fmla="*/ 2873204 w 4333514"/>
                  <a:gd name="connsiteY140" fmla="*/ 2326943 h 2518012"/>
                  <a:gd name="connsiteX141" fmla="*/ 2832260 w 4333514"/>
                  <a:gd name="connsiteY141" fmla="*/ 2279176 h 2518012"/>
                  <a:gd name="connsiteX142" fmla="*/ 2832260 w 4333514"/>
                  <a:gd name="connsiteY142" fmla="*/ 2231409 h 2518012"/>
                  <a:gd name="connsiteX143" fmla="*/ 2811789 w 4333514"/>
                  <a:gd name="connsiteY143" fmla="*/ 2190466 h 2518012"/>
                  <a:gd name="connsiteX144" fmla="*/ 2804965 w 4333514"/>
                  <a:gd name="connsiteY144" fmla="*/ 2149523 h 2518012"/>
                  <a:gd name="connsiteX145" fmla="*/ 2804965 w 4333514"/>
                  <a:gd name="connsiteY145" fmla="*/ 2115403 h 2518012"/>
                  <a:gd name="connsiteX146" fmla="*/ 2804965 w 4333514"/>
                  <a:gd name="connsiteY146" fmla="*/ 2094932 h 2518012"/>
                  <a:gd name="connsiteX147" fmla="*/ 2804965 w 4333514"/>
                  <a:gd name="connsiteY147" fmla="*/ 2067636 h 2518012"/>
                  <a:gd name="connsiteX148" fmla="*/ 2791317 w 4333514"/>
                  <a:gd name="connsiteY148" fmla="*/ 2019869 h 2518012"/>
                  <a:gd name="connsiteX149" fmla="*/ 2791317 w 4333514"/>
                  <a:gd name="connsiteY149" fmla="*/ 1985749 h 2518012"/>
                  <a:gd name="connsiteX150" fmla="*/ 2791317 w 4333514"/>
                  <a:gd name="connsiteY150" fmla="*/ 1944806 h 2518012"/>
                  <a:gd name="connsiteX151" fmla="*/ 2770845 w 4333514"/>
                  <a:gd name="connsiteY151" fmla="*/ 1910687 h 2518012"/>
                  <a:gd name="connsiteX152" fmla="*/ 2750374 w 4333514"/>
                  <a:gd name="connsiteY152" fmla="*/ 1924335 h 2518012"/>
                  <a:gd name="connsiteX153" fmla="*/ 2750374 w 4333514"/>
                  <a:gd name="connsiteY153" fmla="*/ 1951630 h 2518012"/>
                  <a:gd name="connsiteX154" fmla="*/ 2729902 w 4333514"/>
                  <a:gd name="connsiteY154" fmla="*/ 1958454 h 2518012"/>
                  <a:gd name="connsiteX155" fmla="*/ 2702607 w 4333514"/>
                  <a:gd name="connsiteY155" fmla="*/ 1924335 h 2518012"/>
                  <a:gd name="connsiteX156" fmla="*/ 2682135 w 4333514"/>
                  <a:gd name="connsiteY156" fmla="*/ 1910687 h 2518012"/>
                  <a:gd name="connsiteX157" fmla="*/ 2695783 w 4333514"/>
                  <a:gd name="connsiteY157" fmla="*/ 1978926 h 2518012"/>
                  <a:gd name="connsiteX158" fmla="*/ 2695783 w 4333514"/>
                  <a:gd name="connsiteY158" fmla="*/ 1978926 h 2518012"/>
                  <a:gd name="connsiteX159" fmla="*/ 2668487 w 4333514"/>
                  <a:gd name="connsiteY159" fmla="*/ 2026693 h 2518012"/>
                  <a:gd name="connsiteX160" fmla="*/ 2661663 w 4333514"/>
                  <a:gd name="connsiteY160" fmla="*/ 2026693 h 2518012"/>
                  <a:gd name="connsiteX161" fmla="*/ 2648015 w 4333514"/>
                  <a:gd name="connsiteY161" fmla="*/ 2060812 h 2518012"/>
                  <a:gd name="connsiteX162" fmla="*/ 2648015 w 4333514"/>
                  <a:gd name="connsiteY162" fmla="*/ 2108579 h 2518012"/>
                  <a:gd name="connsiteX163" fmla="*/ 2654839 w 4333514"/>
                  <a:gd name="connsiteY163" fmla="*/ 2156346 h 2518012"/>
                  <a:gd name="connsiteX164" fmla="*/ 2654839 w 4333514"/>
                  <a:gd name="connsiteY164" fmla="*/ 2156346 h 2518012"/>
                  <a:gd name="connsiteX165" fmla="*/ 2620720 w 4333514"/>
                  <a:gd name="connsiteY165" fmla="*/ 2176818 h 2518012"/>
                  <a:gd name="connsiteX166" fmla="*/ 2566129 w 4333514"/>
                  <a:gd name="connsiteY166" fmla="*/ 2163170 h 2518012"/>
                  <a:gd name="connsiteX167" fmla="*/ 2566129 w 4333514"/>
                  <a:gd name="connsiteY167" fmla="*/ 2122227 h 2518012"/>
                  <a:gd name="connsiteX168" fmla="*/ 2518362 w 4333514"/>
                  <a:gd name="connsiteY168" fmla="*/ 2081284 h 2518012"/>
                  <a:gd name="connsiteX169" fmla="*/ 2504714 w 4333514"/>
                  <a:gd name="connsiteY169" fmla="*/ 2081284 h 2518012"/>
                  <a:gd name="connsiteX170" fmla="*/ 2484242 w 4333514"/>
                  <a:gd name="connsiteY170" fmla="*/ 2142699 h 2518012"/>
                  <a:gd name="connsiteX171" fmla="*/ 2470595 w 4333514"/>
                  <a:gd name="connsiteY171" fmla="*/ 1985749 h 2518012"/>
                  <a:gd name="connsiteX172" fmla="*/ 2470595 w 4333514"/>
                  <a:gd name="connsiteY172" fmla="*/ 1931158 h 2518012"/>
                  <a:gd name="connsiteX173" fmla="*/ 2497890 w 4333514"/>
                  <a:gd name="connsiteY173" fmla="*/ 1862920 h 2518012"/>
                  <a:gd name="connsiteX174" fmla="*/ 2518362 w 4333514"/>
                  <a:gd name="connsiteY174" fmla="*/ 1808329 h 2518012"/>
                  <a:gd name="connsiteX175" fmla="*/ 2518362 w 4333514"/>
                  <a:gd name="connsiteY175" fmla="*/ 1787857 h 2518012"/>
                  <a:gd name="connsiteX176" fmla="*/ 2586601 w 4333514"/>
                  <a:gd name="connsiteY176" fmla="*/ 1787857 h 2518012"/>
                  <a:gd name="connsiteX177" fmla="*/ 2607072 w 4333514"/>
                  <a:gd name="connsiteY177" fmla="*/ 1787857 h 2518012"/>
                  <a:gd name="connsiteX178" fmla="*/ 2607072 w 4333514"/>
                  <a:gd name="connsiteY178" fmla="*/ 1787857 h 2518012"/>
                  <a:gd name="connsiteX179" fmla="*/ 2695783 w 4333514"/>
                  <a:gd name="connsiteY179" fmla="*/ 1760561 h 2518012"/>
                  <a:gd name="connsiteX180" fmla="*/ 2668487 w 4333514"/>
                  <a:gd name="connsiteY180" fmla="*/ 1705970 h 2518012"/>
                  <a:gd name="connsiteX181" fmla="*/ 2764021 w 4333514"/>
                  <a:gd name="connsiteY181" fmla="*/ 1692323 h 2518012"/>
                  <a:gd name="connsiteX182" fmla="*/ 2784493 w 4333514"/>
                  <a:gd name="connsiteY182" fmla="*/ 1617260 h 2518012"/>
                  <a:gd name="connsiteX183" fmla="*/ 2784493 w 4333514"/>
                  <a:gd name="connsiteY183" fmla="*/ 1542197 h 2518012"/>
                  <a:gd name="connsiteX184" fmla="*/ 2784493 w 4333514"/>
                  <a:gd name="connsiteY184" fmla="*/ 1521726 h 2518012"/>
                  <a:gd name="connsiteX185" fmla="*/ 2839084 w 4333514"/>
                  <a:gd name="connsiteY185" fmla="*/ 1535373 h 2518012"/>
                  <a:gd name="connsiteX186" fmla="*/ 2880027 w 4333514"/>
                  <a:gd name="connsiteY186" fmla="*/ 1508078 h 2518012"/>
                  <a:gd name="connsiteX187" fmla="*/ 2770845 w 4333514"/>
                  <a:gd name="connsiteY187" fmla="*/ 1453487 h 2518012"/>
                  <a:gd name="connsiteX188" fmla="*/ 2695783 w 4333514"/>
                  <a:gd name="connsiteY188" fmla="*/ 1426191 h 2518012"/>
                  <a:gd name="connsiteX189" fmla="*/ 2641192 w 4333514"/>
                  <a:gd name="connsiteY189" fmla="*/ 1439839 h 2518012"/>
                  <a:gd name="connsiteX190" fmla="*/ 2518362 w 4333514"/>
                  <a:gd name="connsiteY190" fmla="*/ 1460311 h 2518012"/>
                  <a:gd name="connsiteX191" fmla="*/ 2463771 w 4333514"/>
                  <a:gd name="connsiteY191" fmla="*/ 1426191 h 2518012"/>
                  <a:gd name="connsiteX192" fmla="*/ 2375060 w 4333514"/>
                  <a:gd name="connsiteY192" fmla="*/ 1460311 h 2518012"/>
                  <a:gd name="connsiteX193" fmla="*/ 2259054 w 4333514"/>
                  <a:gd name="connsiteY193" fmla="*/ 1460311 h 2518012"/>
                  <a:gd name="connsiteX194" fmla="*/ 2163520 w 4333514"/>
                  <a:gd name="connsiteY194" fmla="*/ 1446663 h 2518012"/>
                  <a:gd name="connsiteX195" fmla="*/ 2102105 w 4333514"/>
                  <a:gd name="connsiteY195" fmla="*/ 1405720 h 2518012"/>
                  <a:gd name="connsiteX196" fmla="*/ 2061162 w 4333514"/>
                  <a:gd name="connsiteY196" fmla="*/ 1398896 h 2518012"/>
                  <a:gd name="connsiteX197" fmla="*/ 2081633 w 4333514"/>
                  <a:gd name="connsiteY197" fmla="*/ 1310185 h 2518012"/>
                  <a:gd name="connsiteX198" fmla="*/ 2081633 w 4333514"/>
                  <a:gd name="connsiteY198" fmla="*/ 1262418 h 2518012"/>
                  <a:gd name="connsiteX199" fmla="*/ 2081633 w 4333514"/>
                  <a:gd name="connsiteY199" fmla="*/ 1221475 h 2518012"/>
                  <a:gd name="connsiteX200" fmla="*/ 2074810 w 4333514"/>
                  <a:gd name="connsiteY200" fmla="*/ 1166884 h 2518012"/>
                  <a:gd name="connsiteX201" fmla="*/ 2033866 w 4333514"/>
                  <a:gd name="connsiteY201" fmla="*/ 1132764 h 2518012"/>
                  <a:gd name="connsiteX202" fmla="*/ 2020218 w 4333514"/>
                  <a:gd name="connsiteY202" fmla="*/ 1112293 h 2518012"/>
                  <a:gd name="connsiteX203" fmla="*/ 2020218 w 4333514"/>
                  <a:gd name="connsiteY203" fmla="*/ 1098645 h 2518012"/>
                  <a:gd name="connsiteX204" fmla="*/ 2006571 w 4333514"/>
                  <a:gd name="connsiteY204" fmla="*/ 1098645 h 2518012"/>
                  <a:gd name="connsiteX205" fmla="*/ 1999747 w 4333514"/>
                  <a:gd name="connsiteY205" fmla="*/ 1166884 h 2518012"/>
                  <a:gd name="connsiteX206" fmla="*/ 1938332 w 4333514"/>
                  <a:gd name="connsiteY206" fmla="*/ 1166884 h 2518012"/>
                  <a:gd name="connsiteX207" fmla="*/ 1911036 w 4333514"/>
                  <a:gd name="connsiteY207" fmla="*/ 1166884 h 2518012"/>
                  <a:gd name="connsiteX208" fmla="*/ 1863269 w 4333514"/>
                  <a:gd name="connsiteY208" fmla="*/ 1139588 h 2518012"/>
                  <a:gd name="connsiteX209" fmla="*/ 1842798 w 4333514"/>
                  <a:gd name="connsiteY209" fmla="*/ 1112293 h 2518012"/>
                  <a:gd name="connsiteX210" fmla="*/ 1801854 w 4333514"/>
                  <a:gd name="connsiteY210" fmla="*/ 1078173 h 2518012"/>
                  <a:gd name="connsiteX211" fmla="*/ 1788207 w 4333514"/>
                  <a:gd name="connsiteY211" fmla="*/ 1023582 h 2518012"/>
                  <a:gd name="connsiteX212" fmla="*/ 1788207 w 4333514"/>
                  <a:gd name="connsiteY212" fmla="*/ 1071349 h 2518012"/>
                  <a:gd name="connsiteX213" fmla="*/ 1692672 w 4333514"/>
                  <a:gd name="connsiteY213" fmla="*/ 1078173 h 2518012"/>
                  <a:gd name="connsiteX214" fmla="*/ 1685848 w 4333514"/>
                  <a:gd name="connsiteY214" fmla="*/ 1050878 h 2518012"/>
                  <a:gd name="connsiteX215" fmla="*/ 1685848 w 4333514"/>
                  <a:gd name="connsiteY215" fmla="*/ 1030406 h 2518012"/>
                  <a:gd name="connsiteX216" fmla="*/ 1672201 w 4333514"/>
                  <a:gd name="connsiteY216" fmla="*/ 1009935 h 2518012"/>
                  <a:gd name="connsiteX217" fmla="*/ 1665377 w 4333514"/>
                  <a:gd name="connsiteY217" fmla="*/ 1003111 h 2518012"/>
                  <a:gd name="connsiteX218" fmla="*/ 1651729 w 4333514"/>
                  <a:gd name="connsiteY218" fmla="*/ 968991 h 2518012"/>
                  <a:gd name="connsiteX219" fmla="*/ 1651729 w 4333514"/>
                  <a:gd name="connsiteY219" fmla="*/ 968991 h 2518012"/>
                  <a:gd name="connsiteX220" fmla="*/ 1644905 w 4333514"/>
                  <a:gd name="connsiteY220" fmla="*/ 1037230 h 2518012"/>
                  <a:gd name="connsiteX221" fmla="*/ 1644905 w 4333514"/>
                  <a:gd name="connsiteY221" fmla="*/ 1037230 h 2518012"/>
                  <a:gd name="connsiteX222" fmla="*/ 1597138 w 4333514"/>
                  <a:gd name="connsiteY222" fmla="*/ 1105469 h 2518012"/>
                  <a:gd name="connsiteX223" fmla="*/ 1551196 w 4333514"/>
                  <a:gd name="connsiteY223" fmla="*/ 1188012 h 2518012"/>
                  <a:gd name="connsiteX224" fmla="*/ 1609874 w 4333514"/>
                  <a:gd name="connsiteY224" fmla="*/ 1254025 h 2518012"/>
                  <a:gd name="connsiteX225" fmla="*/ 1639213 w 4333514"/>
                  <a:gd name="connsiteY225" fmla="*/ 1301105 h 2518012"/>
                  <a:gd name="connsiteX226" fmla="*/ 1722340 w 4333514"/>
                  <a:gd name="connsiteY226" fmla="*/ 1345113 h 2518012"/>
                  <a:gd name="connsiteX227" fmla="*/ 1798133 w 4333514"/>
                  <a:gd name="connsiteY227" fmla="*/ 1389121 h 2518012"/>
                  <a:gd name="connsiteX228" fmla="*/ 1794313 w 4333514"/>
                  <a:gd name="connsiteY228" fmla="*/ 1433322 h 2518012"/>
                  <a:gd name="connsiteX229" fmla="*/ 1737009 w 4333514"/>
                  <a:gd name="connsiteY229" fmla="*/ 1462469 h 2518012"/>
                  <a:gd name="connsiteX230" fmla="*/ 1670997 w 4333514"/>
                  <a:gd name="connsiteY230" fmla="*/ 1506477 h 2518012"/>
                  <a:gd name="connsiteX231" fmla="*/ 1573199 w 4333514"/>
                  <a:gd name="connsiteY231" fmla="*/ 1526037 h 2518012"/>
                  <a:gd name="connsiteX232" fmla="*/ 1546305 w 4333514"/>
                  <a:gd name="connsiteY232" fmla="*/ 1574935 h 2518012"/>
                  <a:gd name="connsiteX233" fmla="*/ 1548751 w 4333514"/>
                  <a:gd name="connsiteY233" fmla="*/ 1623834 h 2518012"/>
                  <a:gd name="connsiteX234" fmla="*/ 73262 w 4333514"/>
                  <a:gd name="connsiteY234" fmla="*/ 1507909 h 2518012"/>
                  <a:gd name="connsiteX235" fmla="*/ 4711 w 4333514"/>
                  <a:gd name="connsiteY235" fmla="*/ 1499679 h 2518012"/>
                  <a:gd name="connsiteX236" fmla="*/ 5432 w 4333514"/>
                  <a:gd name="connsiteY236" fmla="*/ 1420291 h 251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4333514" h="2518012">
                    <a:moveTo>
                      <a:pt x="5432" y="1420291"/>
                    </a:moveTo>
                    <a:cubicBezTo>
                      <a:pt x="7707" y="1174631"/>
                      <a:pt x="-1925" y="1009935"/>
                      <a:pt x="350" y="764275"/>
                    </a:cubicBezTo>
                    <a:lnTo>
                      <a:pt x="184595" y="730155"/>
                    </a:lnTo>
                    <a:lnTo>
                      <a:pt x="232362" y="689212"/>
                    </a:lnTo>
                    <a:lnTo>
                      <a:pt x="321072" y="689212"/>
                    </a:lnTo>
                    <a:lnTo>
                      <a:pt x="341544" y="661917"/>
                    </a:lnTo>
                    <a:lnTo>
                      <a:pt x="423430" y="709684"/>
                    </a:lnTo>
                    <a:lnTo>
                      <a:pt x="498493" y="716508"/>
                    </a:lnTo>
                    <a:lnTo>
                      <a:pt x="498493" y="812042"/>
                    </a:lnTo>
                    <a:lnTo>
                      <a:pt x="580380" y="832514"/>
                    </a:lnTo>
                    <a:lnTo>
                      <a:pt x="628147" y="893929"/>
                    </a:lnTo>
                    <a:lnTo>
                      <a:pt x="689562" y="948520"/>
                    </a:lnTo>
                    <a:lnTo>
                      <a:pt x="744153" y="907576"/>
                    </a:lnTo>
                    <a:lnTo>
                      <a:pt x="778272" y="887105"/>
                    </a:lnTo>
                    <a:lnTo>
                      <a:pt x="819215" y="907576"/>
                    </a:lnTo>
                    <a:lnTo>
                      <a:pt x="819215" y="955343"/>
                    </a:lnTo>
                    <a:lnTo>
                      <a:pt x="819215" y="955343"/>
                    </a:lnTo>
                    <a:lnTo>
                      <a:pt x="894278" y="955343"/>
                    </a:lnTo>
                    <a:lnTo>
                      <a:pt x="969341" y="962167"/>
                    </a:lnTo>
                    <a:lnTo>
                      <a:pt x="1119466" y="1030406"/>
                    </a:lnTo>
                    <a:lnTo>
                      <a:pt x="1160410" y="1044054"/>
                    </a:lnTo>
                    <a:lnTo>
                      <a:pt x="1215001" y="1016758"/>
                    </a:lnTo>
                    <a:lnTo>
                      <a:pt x="1269592" y="1064526"/>
                    </a:lnTo>
                    <a:lnTo>
                      <a:pt x="1310535" y="1044054"/>
                    </a:lnTo>
                    <a:lnTo>
                      <a:pt x="1310535" y="1044054"/>
                    </a:lnTo>
                    <a:lnTo>
                      <a:pt x="1378774" y="1044054"/>
                    </a:lnTo>
                    <a:lnTo>
                      <a:pt x="1378774" y="1044054"/>
                    </a:lnTo>
                    <a:lnTo>
                      <a:pt x="1494780" y="1044054"/>
                    </a:lnTo>
                    <a:lnTo>
                      <a:pt x="1562059" y="972475"/>
                    </a:lnTo>
                    <a:cubicBezTo>
                      <a:pt x="1562379" y="946293"/>
                      <a:pt x="1562698" y="920111"/>
                      <a:pt x="1563018" y="893929"/>
                    </a:cubicBezTo>
                    <a:lnTo>
                      <a:pt x="1522075" y="839338"/>
                    </a:lnTo>
                    <a:lnTo>
                      <a:pt x="1487956" y="777923"/>
                    </a:lnTo>
                    <a:lnTo>
                      <a:pt x="1515251" y="675564"/>
                    </a:lnTo>
                    <a:lnTo>
                      <a:pt x="1563018" y="559558"/>
                    </a:lnTo>
                    <a:lnTo>
                      <a:pt x="1563018" y="539087"/>
                    </a:lnTo>
                    <a:lnTo>
                      <a:pt x="1563018" y="525439"/>
                    </a:lnTo>
                    <a:lnTo>
                      <a:pt x="1706320" y="470848"/>
                    </a:lnTo>
                    <a:lnTo>
                      <a:pt x="1754087" y="511791"/>
                    </a:lnTo>
                    <a:lnTo>
                      <a:pt x="1760911" y="586854"/>
                    </a:lnTo>
                    <a:lnTo>
                      <a:pt x="1760911" y="661917"/>
                    </a:lnTo>
                    <a:lnTo>
                      <a:pt x="1760911" y="661917"/>
                    </a:lnTo>
                    <a:lnTo>
                      <a:pt x="1781383" y="736979"/>
                    </a:lnTo>
                    <a:lnTo>
                      <a:pt x="1815502" y="675564"/>
                    </a:lnTo>
                    <a:lnTo>
                      <a:pt x="1849621" y="634621"/>
                    </a:lnTo>
                    <a:lnTo>
                      <a:pt x="1883741" y="566382"/>
                    </a:lnTo>
                    <a:lnTo>
                      <a:pt x="1931508" y="504967"/>
                    </a:lnTo>
                    <a:lnTo>
                      <a:pt x="1945156" y="464024"/>
                    </a:lnTo>
                    <a:lnTo>
                      <a:pt x="1979275" y="443552"/>
                    </a:lnTo>
                    <a:lnTo>
                      <a:pt x="2074810" y="388961"/>
                    </a:lnTo>
                    <a:cubicBezTo>
                      <a:pt x="2118996" y="399631"/>
                      <a:pt x="2175088" y="386489"/>
                      <a:pt x="2219274" y="397159"/>
                    </a:cubicBezTo>
                    <a:cubicBezTo>
                      <a:pt x="2218886" y="408074"/>
                      <a:pt x="2218499" y="418990"/>
                      <a:pt x="2218111" y="429905"/>
                    </a:cubicBezTo>
                    <a:lnTo>
                      <a:pt x="2218111" y="470848"/>
                    </a:lnTo>
                    <a:lnTo>
                      <a:pt x="2275403" y="477032"/>
                    </a:lnTo>
                    <a:lnTo>
                      <a:pt x="2429651" y="491320"/>
                    </a:lnTo>
                    <a:lnTo>
                      <a:pt x="2484242" y="464024"/>
                    </a:lnTo>
                    <a:lnTo>
                      <a:pt x="2607072" y="511791"/>
                    </a:lnTo>
                    <a:lnTo>
                      <a:pt x="2607072" y="566382"/>
                    </a:lnTo>
                    <a:cubicBezTo>
                      <a:pt x="2634968" y="580618"/>
                      <a:pt x="2684296" y="571042"/>
                      <a:pt x="2712192" y="585278"/>
                    </a:cubicBezTo>
                    <a:lnTo>
                      <a:pt x="2766901" y="571287"/>
                    </a:lnTo>
                    <a:cubicBezTo>
                      <a:pt x="2807504" y="551935"/>
                      <a:pt x="2774032" y="558330"/>
                      <a:pt x="2824415" y="556092"/>
                    </a:cubicBezTo>
                    <a:lnTo>
                      <a:pt x="2914147" y="539087"/>
                    </a:lnTo>
                    <a:lnTo>
                      <a:pt x="2927795" y="470848"/>
                    </a:lnTo>
                    <a:lnTo>
                      <a:pt x="2989210" y="402609"/>
                    </a:lnTo>
                    <a:lnTo>
                      <a:pt x="3077920" y="368490"/>
                    </a:lnTo>
                    <a:lnTo>
                      <a:pt x="3125687" y="266132"/>
                    </a:lnTo>
                    <a:lnTo>
                      <a:pt x="3234869" y="266132"/>
                    </a:lnTo>
                    <a:lnTo>
                      <a:pt x="3296284" y="272955"/>
                    </a:lnTo>
                    <a:lnTo>
                      <a:pt x="3391818" y="156949"/>
                    </a:lnTo>
                    <a:lnTo>
                      <a:pt x="3419114" y="95535"/>
                    </a:lnTo>
                    <a:lnTo>
                      <a:pt x="3466881" y="81887"/>
                    </a:lnTo>
                    <a:lnTo>
                      <a:pt x="3494177" y="40943"/>
                    </a:lnTo>
                    <a:lnTo>
                      <a:pt x="3535120" y="88711"/>
                    </a:lnTo>
                    <a:lnTo>
                      <a:pt x="3603359" y="109182"/>
                    </a:lnTo>
                    <a:lnTo>
                      <a:pt x="3719365" y="136478"/>
                    </a:lnTo>
                    <a:lnTo>
                      <a:pt x="3760308" y="75063"/>
                    </a:lnTo>
                    <a:lnTo>
                      <a:pt x="3930905" y="0"/>
                    </a:lnTo>
                    <a:lnTo>
                      <a:pt x="3985496" y="68239"/>
                    </a:lnTo>
                    <a:lnTo>
                      <a:pt x="3985496" y="68239"/>
                    </a:lnTo>
                    <a:lnTo>
                      <a:pt x="3978672" y="122830"/>
                    </a:lnTo>
                    <a:lnTo>
                      <a:pt x="3971848" y="163773"/>
                    </a:lnTo>
                    <a:lnTo>
                      <a:pt x="3971848" y="177421"/>
                    </a:lnTo>
                    <a:lnTo>
                      <a:pt x="4040087" y="150126"/>
                    </a:lnTo>
                    <a:lnTo>
                      <a:pt x="4108326" y="252484"/>
                    </a:lnTo>
                    <a:lnTo>
                      <a:pt x="4040087" y="320723"/>
                    </a:lnTo>
                    <a:lnTo>
                      <a:pt x="4012792" y="368490"/>
                    </a:lnTo>
                    <a:lnTo>
                      <a:pt x="4101502" y="361666"/>
                    </a:lnTo>
                    <a:lnTo>
                      <a:pt x="4197036" y="388961"/>
                    </a:lnTo>
                    <a:lnTo>
                      <a:pt x="4237980" y="382138"/>
                    </a:lnTo>
                    <a:lnTo>
                      <a:pt x="4319866" y="409433"/>
                    </a:lnTo>
                    <a:lnTo>
                      <a:pt x="4333514" y="470848"/>
                    </a:lnTo>
                    <a:lnTo>
                      <a:pt x="4333514" y="539087"/>
                    </a:lnTo>
                    <a:lnTo>
                      <a:pt x="4299395" y="539087"/>
                    </a:lnTo>
                    <a:lnTo>
                      <a:pt x="4190213" y="627797"/>
                    </a:lnTo>
                    <a:lnTo>
                      <a:pt x="4265275" y="777923"/>
                    </a:lnTo>
                    <a:lnTo>
                      <a:pt x="4210684" y="784746"/>
                    </a:lnTo>
                    <a:lnTo>
                      <a:pt x="4156093" y="723332"/>
                    </a:lnTo>
                    <a:lnTo>
                      <a:pt x="4087854" y="723332"/>
                    </a:lnTo>
                    <a:lnTo>
                      <a:pt x="4026439" y="730155"/>
                    </a:lnTo>
                    <a:lnTo>
                      <a:pt x="3937729" y="757451"/>
                    </a:lnTo>
                    <a:lnTo>
                      <a:pt x="3889962" y="812042"/>
                    </a:lnTo>
                    <a:lnTo>
                      <a:pt x="3767132" y="921224"/>
                    </a:lnTo>
                    <a:lnTo>
                      <a:pt x="3644302" y="975815"/>
                    </a:lnTo>
                    <a:lnTo>
                      <a:pt x="3644302" y="1016758"/>
                    </a:lnTo>
                    <a:lnTo>
                      <a:pt x="3617007" y="1071349"/>
                    </a:lnTo>
                    <a:lnTo>
                      <a:pt x="3644302" y="1139588"/>
                    </a:lnTo>
                    <a:lnTo>
                      <a:pt x="3637478" y="1207827"/>
                    </a:lnTo>
                    <a:lnTo>
                      <a:pt x="3610183" y="1228299"/>
                    </a:lnTo>
                    <a:lnTo>
                      <a:pt x="3610183" y="1228299"/>
                    </a:lnTo>
                    <a:lnTo>
                      <a:pt x="3548768" y="1351129"/>
                    </a:lnTo>
                    <a:lnTo>
                      <a:pt x="3514648" y="1378424"/>
                    </a:lnTo>
                    <a:lnTo>
                      <a:pt x="3487353" y="1426191"/>
                    </a:lnTo>
                    <a:lnTo>
                      <a:pt x="3535120" y="1521726"/>
                    </a:lnTo>
                    <a:lnTo>
                      <a:pt x="3501001" y="1583140"/>
                    </a:lnTo>
                    <a:lnTo>
                      <a:pt x="3466881" y="1637732"/>
                    </a:lnTo>
                    <a:lnTo>
                      <a:pt x="3364523" y="1862920"/>
                    </a:lnTo>
                    <a:lnTo>
                      <a:pt x="3350875" y="1876567"/>
                    </a:lnTo>
                    <a:lnTo>
                      <a:pt x="3275813" y="1883391"/>
                    </a:lnTo>
                    <a:lnTo>
                      <a:pt x="3255341" y="1849272"/>
                    </a:lnTo>
                    <a:lnTo>
                      <a:pt x="3214398" y="1849272"/>
                    </a:lnTo>
                    <a:lnTo>
                      <a:pt x="3180278" y="1849272"/>
                    </a:lnTo>
                    <a:lnTo>
                      <a:pt x="3118863" y="1835624"/>
                    </a:lnTo>
                    <a:lnTo>
                      <a:pt x="3098392" y="1835624"/>
                    </a:lnTo>
                    <a:lnTo>
                      <a:pt x="3139335" y="1951630"/>
                    </a:lnTo>
                    <a:lnTo>
                      <a:pt x="3132511" y="2013045"/>
                    </a:lnTo>
                    <a:lnTo>
                      <a:pt x="3118863" y="2094932"/>
                    </a:lnTo>
                    <a:lnTo>
                      <a:pt x="3098392" y="2149523"/>
                    </a:lnTo>
                    <a:lnTo>
                      <a:pt x="3077920" y="2169994"/>
                    </a:lnTo>
                    <a:lnTo>
                      <a:pt x="3043801" y="2149523"/>
                    </a:lnTo>
                    <a:lnTo>
                      <a:pt x="3016505" y="2217761"/>
                    </a:lnTo>
                    <a:lnTo>
                      <a:pt x="3091568" y="2361063"/>
                    </a:lnTo>
                    <a:lnTo>
                      <a:pt x="3077920" y="2415654"/>
                    </a:lnTo>
                    <a:lnTo>
                      <a:pt x="3023329" y="2422478"/>
                    </a:lnTo>
                    <a:lnTo>
                      <a:pt x="2996033" y="2456597"/>
                    </a:lnTo>
                    <a:lnTo>
                      <a:pt x="2989210" y="2518012"/>
                    </a:lnTo>
                    <a:lnTo>
                      <a:pt x="2948266" y="2449773"/>
                    </a:lnTo>
                    <a:lnTo>
                      <a:pt x="2873204" y="2470245"/>
                    </a:lnTo>
                    <a:lnTo>
                      <a:pt x="2859556" y="2483893"/>
                    </a:lnTo>
                    <a:lnTo>
                      <a:pt x="2866380" y="2442949"/>
                    </a:lnTo>
                    <a:lnTo>
                      <a:pt x="2859556" y="2422478"/>
                    </a:lnTo>
                    <a:lnTo>
                      <a:pt x="2859556" y="2381535"/>
                    </a:lnTo>
                    <a:lnTo>
                      <a:pt x="2873204" y="2326943"/>
                    </a:lnTo>
                    <a:lnTo>
                      <a:pt x="2832260" y="2279176"/>
                    </a:lnTo>
                    <a:lnTo>
                      <a:pt x="2832260" y="2231409"/>
                    </a:lnTo>
                    <a:lnTo>
                      <a:pt x="2811789" y="2190466"/>
                    </a:lnTo>
                    <a:lnTo>
                      <a:pt x="2804965" y="2149523"/>
                    </a:lnTo>
                    <a:lnTo>
                      <a:pt x="2804965" y="2115403"/>
                    </a:lnTo>
                    <a:lnTo>
                      <a:pt x="2804965" y="2094932"/>
                    </a:lnTo>
                    <a:lnTo>
                      <a:pt x="2804965" y="2067636"/>
                    </a:lnTo>
                    <a:lnTo>
                      <a:pt x="2791317" y="2019869"/>
                    </a:lnTo>
                    <a:lnTo>
                      <a:pt x="2791317" y="1985749"/>
                    </a:lnTo>
                    <a:lnTo>
                      <a:pt x="2791317" y="1944806"/>
                    </a:lnTo>
                    <a:lnTo>
                      <a:pt x="2770845" y="1910687"/>
                    </a:lnTo>
                    <a:lnTo>
                      <a:pt x="2750374" y="1924335"/>
                    </a:lnTo>
                    <a:lnTo>
                      <a:pt x="2750374" y="1951630"/>
                    </a:lnTo>
                    <a:lnTo>
                      <a:pt x="2729902" y="1958454"/>
                    </a:lnTo>
                    <a:lnTo>
                      <a:pt x="2702607" y="1924335"/>
                    </a:lnTo>
                    <a:lnTo>
                      <a:pt x="2682135" y="1910687"/>
                    </a:lnTo>
                    <a:lnTo>
                      <a:pt x="2695783" y="1978926"/>
                    </a:lnTo>
                    <a:lnTo>
                      <a:pt x="2695783" y="1978926"/>
                    </a:lnTo>
                    <a:lnTo>
                      <a:pt x="2668487" y="2026693"/>
                    </a:lnTo>
                    <a:lnTo>
                      <a:pt x="2661663" y="2026693"/>
                    </a:lnTo>
                    <a:lnTo>
                      <a:pt x="2648015" y="2060812"/>
                    </a:lnTo>
                    <a:lnTo>
                      <a:pt x="2648015" y="2108579"/>
                    </a:lnTo>
                    <a:lnTo>
                      <a:pt x="2654839" y="2156346"/>
                    </a:lnTo>
                    <a:lnTo>
                      <a:pt x="2654839" y="2156346"/>
                    </a:lnTo>
                    <a:lnTo>
                      <a:pt x="2620720" y="2176818"/>
                    </a:lnTo>
                    <a:lnTo>
                      <a:pt x="2566129" y="2163170"/>
                    </a:lnTo>
                    <a:lnTo>
                      <a:pt x="2566129" y="2122227"/>
                    </a:lnTo>
                    <a:lnTo>
                      <a:pt x="2518362" y="2081284"/>
                    </a:lnTo>
                    <a:lnTo>
                      <a:pt x="2504714" y="2081284"/>
                    </a:lnTo>
                    <a:lnTo>
                      <a:pt x="2484242" y="2142699"/>
                    </a:lnTo>
                    <a:lnTo>
                      <a:pt x="2470595" y="1985749"/>
                    </a:lnTo>
                    <a:lnTo>
                      <a:pt x="2470595" y="1931158"/>
                    </a:lnTo>
                    <a:lnTo>
                      <a:pt x="2497890" y="1862920"/>
                    </a:lnTo>
                    <a:lnTo>
                      <a:pt x="2518362" y="1808329"/>
                    </a:lnTo>
                    <a:lnTo>
                      <a:pt x="2518362" y="1787857"/>
                    </a:lnTo>
                    <a:lnTo>
                      <a:pt x="2586601" y="1787857"/>
                    </a:lnTo>
                    <a:lnTo>
                      <a:pt x="2607072" y="1787857"/>
                    </a:lnTo>
                    <a:lnTo>
                      <a:pt x="2607072" y="1787857"/>
                    </a:lnTo>
                    <a:lnTo>
                      <a:pt x="2695783" y="1760561"/>
                    </a:lnTo>
                    <a:lnTo>
                      <a:pt x="2668487" y="1705970"/>
                    </a:lnTo>
                    <a:lnTo>
                      <a:pt x="2764021" y="1692323"/>
                    </a:lnTo>
                    <a:lnTo>
                      <a:pt x="2784493" y="1617260"/>
                    </a:lnTo>
                    <a:lnTo>
                      <a:pt x="2784493" y="1542197"/>
                    </a:lnTo>
                    <a:lnTo>
                      <a:pt x="2784493" y="1521726"/>
                    </a:lnTo>
                    <a:lnTo>
                      <a:pt x="2839084" y="1535373"/>
                    </a:lnTo>
                    <a:lnTo>
                      <a:pt x="2880027" y="1508078"/>
                    </a:lnTo>
                    <a:lnTo>
                      <a:pt x="2770845" y="1453487"/>
                    </a:lnTo>
                    <a:lnTo>
                      <a:pt x="2695783" y="1426191"/>
                    </a:lnTo>
                    <a:lnTo>
                      <a:pt x="2641192" y="1439839"/>
                    </a:lnTo>
                    <a:lnTo>
                      <a:pt x="2518362" y="1460311"/>
                    </a:lnTo>
                    <a:lnTo>
                      <a:pt x="2463771" y="1426191"/>
                    </a:lnTo>
                    <a:lnTo>
                      <a:pt x="2375060" y="1460311"/>
                    </a:lnTo>
                    <a:lnTo>
                      <a:pt x="2259054" y="1460311"/>
                    </a:lnTo>
                    <a:lnTo>
                      <a:pt x="2163520" y="1446663"/>
                    </a:lnTo>
                    <a:lnTo>
                      <a:pt x="2102105" y="1405720"/>
                    </a:lnTo>
                    <a:lnTo>
                      <a:pt x="2061162" y="1398896"/>
                    </a:lnTo>
                    <a:lnTo>
                      <a:pt x="2081633" y="1310185"/>
                    </a:lnTo>
                    <a:lnTo>
                      <a:pt x="2081633" y="1262418"/>
                    </a:lnTo>
                    <a:lnTo>
                      <a:pt x="2081633" y="1221475"/>
                    </a:lnTo>
                    <a:lnTo>
                      <a:pt x="2074810" y="1166884"/>
                    </a:lnTo>
                    <a:lnTo>
                      <a:pt x="2033866" y="1132764"/>
                    </a:lnTo>
                    <a:lnTo>
                      <a:pt x="2020218" y="1112293"/>
                    </a:lnTo>
                    <a:lnTo>
                      <a:pt x="2020218" y="1098645"/>
                    </a:lnTo>
                    <a:lnTo>
                      <a:pt x="2006571" y="1098645"/>
                    </a:lnTo>
                    <a:lnTo>
                      <a:pt x="1999747" y="1166884"/>
                    </a:lnTo>
                    <a:lnTo>
                      <a:pt x="1938332" y="1166884"/>
                    </a:lnTo>
                    <a:lnTo>
                      <a:pt x="1911036" y="1166884"/>
                    </a:lnTo>
                    <a:lnTo>
                      <a:pt x="1863269" y="1139588"/>
                    </a:lnTo>
                    <a:lnTo>
                      <a:pt x="1842798" y="1112293"/>
                    </a:lnTo>
                    <a:lnTo>
                      <a:pt x="1801854" y="1078173"/>
                    </a:lnTo>
                    <a:lnTo>
                      <a:pt x="1788207" y="1023582"/>
                    </a:lnTo>
                    <a:lnTo>
                      <a:pt x="1788207" y="1071349"/>
                    </a:lnTo>
                    <a:lnTo>
                      <a:pt x="1692672" y="1078173"/>
                    </a:lnTo>
                    <a:lnTo>
                      <a:pt x="1685848" y="1050878"/>
                    </a:lnTo>
                    <a:lnTo>
                      <a:pt x="1685848" y="1030406"/>
                    </a:lnTo>
                    <a:lnTo>
                      <a:pt x="1672201" y="1009935"/>
                    </a:lnTo>
                    <a:lnTo>
                      <a:pt x="1665377" y="1003111"/>
                    </a:lnTo>
                    <a:lnTo>
                      <a:pt x="1651729" y="968991"/>
                    </a:lnTo>
                    <a:lnTo>
                      <a:pt x="1651729" y="968991"/>
                    </a:lnTo>
                    <a:lnTo>
                      <a:pt x="1644905" y="1037230"/>
                    </a:lnTo>
                    <a:lnTo>
                      <a:pt x="1644905" y="1037230"/>
                    </a:lnTo>
                    <a:lnTo>
                      <a:pt x="1597138" y="1105469"/>
                    </a:lnTo>
                    <a:cubicBezTo>
                      <a:pt x="1589262" y="1127747"/>
                      <a:pt x="1548259" y="1166513"/>
                      <a:pt x="1551196" y="1188012"/>
                    </a:cubicBezTo>
                    <a:cubicBezTo>
                      <a:pt x="1554133" y="1209511"/>
                      <a:pt x="1607429" y="1243733"/>
                      <a:pt x="1609874" y="1254025"/>
                    </a:cubicBezTo>
                    <a:cubicBezTo>
                      <a:pt x="1612319" y="1264317"/>
                      <a:pt x="1622506" y="1301408"/>
                      <a:pt x="1639213" y="1301105"/>
                    </a:cubicBezTo>
                    <a:cubicBezTo>
                      <a:pt x="1655920" y="1300802"/>
                      <a:pt x="1691371" y="1318219"/>
                      <a:pt x="1722340" y="1345113"/>
                    </a:cubicBezTo>
                    <a:cubicBezTo>
                      <a:pt x="1753309" y="1372007"/>
                      <a:pt x="1789984" y="1377304"/>
                      <a:pt x="1798133" y="1389121"/>
                    </a:cubicBezTo>
                    <a:cubicBezTo>
                      <a:pt x="1806282" y="1400938"/>
                      <a:pt x="1804500" y="1421097"/>
                      <a:pt x="1794313" y="1433322"/>
                    </a:cubicBezTo>
                    <a:cubicBezTo>
                      <a:pt x="1784126" y="1445547"/>
                      <a:pt x="1753716" y="1447392"/>
                      <a:pt x="1737009" y="1462469"/>
                    </a:cubicBezTo>
                    <a:cubicBezTo>
                      <a:pt x="1640435" y="1409904"/>
                      <a:pt x="1674664" y="1488140"/>
                      <a:pt x="1670997" y="1506477"/>
                    </a:cubicBezTo>
                    <a:lnTo>
                      <a:pt x="1573199" y="1526037"/>
                    </a:lnTo>
                    <a:cubicBezTo>
                      <a:pt x="1569939" y="1540706"/>
                      <a:pt x="1549565" y="1560266"/>
                      <a:pt x="1546305" y="1574935"/>
                    </a:cubicBezTo>
                    <a:lnTo>
                      <a:pt x="1548751" y="1623834"/>
                    </a:lnTo>
                    <a:cubicBezTo>
                      <a:pt x="1646547" y="1656433"/>
                      <a:pt x="-24534" y="1475310"/>
                      <a:pt x="73262" y="1507909"/>
                    </a:cubicBezTo>
                    <a:lnTo>
                      <a:pt x="4711" y="1499679"/>
                    </a:lnTo>
                    <a:cubicBezTo>
                      <a:pt x="4951" y="1473216"/>
                      <a:pt x="5192" y="1446754"/>
                      <a:pt x="5432" y="1420291"/>
                    </a:cubicBezTo>
                    <a:close/>
                  </a:path>
                </a:pathLst>
              </a:custGeom>
              <a:solidFill>
                <a:schemeClr val="accent5">
                  <a:lumMod val="75000"/>
                  <a:alpha val="4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p:cNvSpPr/>
              <p:nvPr/>
            </p:nvSpPr>
            <p:spPr>
              <a:xfrm>
                <a:off x="2231837" y="2355056"/>
                <a:ext cx="3018048" cy="3524332"/>
              </a:xfrm>
              <a:custGeom>
                <a:avLst/>
                <a:gdLst>
                  <a:gd name="connsiteX0" fmla="*/ 301276 w 3018048"/>
                  <a:gd name="connsiteY0" fmla="*/ 0 h 3520176"/>
                  <a:gd name="connsiteX1" fmla="*/ 0 w 3018048"/>
                  <a:gd name="connsiteY1" fmla="*/ 5286 h 3520176"/>
                  <a:gd name="connsiteX2" fmla="*/ 5285 w 3018048"/>
                  <a:gd name="connsiteY2" fmla="*/ 2505351 h 3520176"/>
                  <a:gd name="connsiteX3" fmla="*/ 301276 w 3018048"/>
                  <a:gd name="connsiteY3" fmla="*/ 2748486 h 3520176"/>
                  <a:gd name="connsiteX4" fmla="*/ 3018048 w 3018048"/>
                  <a:gd name="connsiteY4" fmla="*/ 3520176 h 3520176"/>
                  <a:gd name="connsiteX5" fmla="*/ 3007477 w 3018048"/>
                  <a:gd name="connsiteY5" fmla="*/ 1294960 h 3520176"/>
                  <a:gd name="connsiteX6" fmla="*/ 2151218 w 3018048"/>
                  <a:gd name="connsiteY6" fmla="*/ 1104680 h 3520176"/>
                  <a:gd name="connsiteX7" fmla="*/ 2114219 w 3018048"/>
                  <a:gd name="connsiteY7" fmla="*/ 1057110 h 3520176"/>
                  <a:gd name="connsiteX8" fmla="*/ 2145933 w 3018048"/>
                  <a:gd name="connsiteY8" fmla="*/ 1014826 h 3520176"/>
                  <a:gd name="connsiteX9" fmla="*/ 2130076 w 3018048"/>
                  <a:gd name="connsiteY9" fmla="*/ 967256 h 3520176"/>
                  <a:gd name="connsiteX10" fmla="*/ 2114219 w 3018048"/>
                  <a:gd name="connsiteY10" fmla="*/ 919686 h 3520176"/>
                  <a:gd name="connsiteX11" fmla="*/ 2103648 w 3018048"/>
                  <a:gd name="connsiteY11" fmla="*/ 845688 h 3520176"/>
                  <a:gd name="connsiteX12" fmla="*/ 2098363 w 3018048"/>
                  <a:gd name="connsiteY12" fmla="*/ 771691 h 3520176"/>
                  <a:gd name="connsiteX13" fmla="*/ 2098363 w 3018048"/>
                  <a:gd name="connsiteY13" fmla="*/ 724121 h 3520176"/>
                  <a:gd name="connsiteX14" fmla="*/ 2087792 w 3018048"/>
                  <a:gd name="connsiteY14" fmla="*/ 692407 h 3520176"/>
                  <a:gd name="connsiteX15" fmla="*/ 2077220 w 3018048"/>
                  <a:gd name="connsiteY15" fmla="*/ 671265 h 3520176"/>
                  <a:gd name="connsiteX16" fmla="*/ 2071935 w 3018048"/>
                  <a:gd name="connsiteY16" fmla="*/ 639552 h 3520176"/>
                  <a:gd name="connsiteX17" fmla="*/ 2108934 w 3018048"/>
                  <a:gd name="connsiteY17" fmla="*/ 586696 h 3520176"/>
                  <a:gd name="connsiteX18" fmla="*/ 2034936 w 3018048"/>
                  <a:gd name="connsiteY18" fmla="*/ 576125 h 3520176"/>
                  <a:gd name="connsiteX19" fmla="*/ 2040222 w 3018048"/>
                  <a:gd name="connsiteY19" fmla="*/ 528555 h 3520176"/>
                  <a:gd name="connsiteX20" fmla="*/ 2045507 w 3018048"/>
                  <a:gd name="connsiteY20" fmla="*/ 486271 h 3520176"/>
                  <a:gd name="connsiteX21" fmla="*/ 2019079 w 3018048"/>
                  <a:gd name="connsiteY21" fmla="*/ 470414 h 3520176"/>
                  <a:gd name="connsiteX22" fmla="*/ 1987366 w 3018048"/>
                  <a:gd name="connsiteY22" fmla="*/ 459843 h 3520176"/>
                  <a:gd name="connsiteX23" fmla="*/ 1982081 w 3018048"/>
                  <a:gd name="connsiteY23" fmla="*/ 438701 h 3520176"/>
                  <a:gd name="connsiteX24" fmla="*/ 1971509 w 3018048"/>
                  <a:gd name="connsiteY24" fmla="*/ 354132 h 3520176"/>
                  <a:gd name="connsiteX25" fmla="*/ 2056078 w 3018048"/>
                  <a:gd name="connsiteY25" fmla="*/ 332990 h 3520176"/>
                  <a:gd name="connsiteX0" fmla="*/ 301276 w 3018048"/>
                  <a:gd name="connsiteY0" fmla="*/ 0 h 3520176"/>
                  <a:gd name="connsiteX1" fmla="*/ 0 w 3018048"/>
                  <a:gd name="connsiteY1" fmla="*/ 5286 h 3520176"/>
                  <a:gd name="connsiteX2" fmla="*/ 5285 w 3018048"/>
                  <a:gd name="connsiteY2" fmla="*/ 2505351 h 3520176"/>
                  <a:gd name="connsiteX3" fmla="*/ 301276 w 3018048"/>
                  <a:gd name="connsiteY3" fmla="*/ 2748486 h 3520176"/>
                  <a:gd name="connsiteX4" fmla="*/ 3018048 w 3018048"/>
                  <a:gd name="connsiteY4" fmla="*/ 3520176 h 3520176"/>
                  <a:gd name="connsiteX5" fmla="*/ 3007477 w 3018048"/>
                  <a:gd name="connsiteY5" fmla="*/ 1294960 h 3520176"/>
                  <a:gd name="connsiteX6" fmla="*/ 2151218 w 3018048"/>
                  <a:gd name="connsiteY6" fmla="*/ 1104680 h 3520176"/>
                  <a:gd name="connsiteX7" fmla="*/ 2114219 w 3018048"/>
                  <a:gd name="connsiteY7" fmla="*/ 1057110 h 3520176"/>
                  <a:gd name="connsiteX8" fmla="*/ 2145933 w 3018048"/>
                  <a:gd name="connsiteY8" fmla="*/ 1014826 h 3520176"/>
                  <a:gd name="connsiteX9" fmla="*/ 2130076 w 3018048"/>
                  <a:gd name="connsiteY9" fmla="*/ 967256 h 3520176"/>
                  <a:gd name="connsiteX10" fmla="*/ 2114219 w 3018048"/>
                  <a:gd name="connsiteY10" fmla="*/ 919686 h 3520176"/>
                  <a:gd name="connsiteX11" fmla="*/ 2103648 w 3018048"/>
                  <a:gd name="connsiteY11" fmla="*/ 845688 h 3520176"/>
                  <a:gd name="connsiteX12" fmla="*/ 2098363 w 3018048"/>
                  <a:gd name="connsiteY12" fmla="*/ 771691 h 3520176"/>
                  <a:gd name="connsiteX13" fmla="*/ 2098363 w 3018048"/>
                  <a:gd name="connsiteY13" fmla="*/ 724121 h 3520176"/>
                  <a:gd name="connsiteX14" fmla="*/ 2087792 w 3018048"/>
                  <a:gd name="connsiteY14" fmla="*/ 692407 h 3520176"/>
                  <a:gd name="connsiteX15" fmla="*/ 2077220 w 3018048"/>
                  <a:gd name="connsiteY15" fmla="*/ 671265 h 3520176"/>
                  <a:gd name="connsiteX16" fmla="*/ 2071935 w 3018048"/>
                  <a:gd name="connsiteY16" fmla="*/ 639552 h 3520176"/>
                  <a:gd name="connsiteX17" fmla="*/ 2108934 w 3018048"/>
                  <a:gd name="connsiteY17" fmla="*/ 586696 h 3520176"/>
                  <a:gd name="connsiteX18" fmla="*/ 2034936 w 3018048"/>
                  <a:gd name="connsiteY18" fmla="*/ 576125 h 3520176"/>
                  <a:gd name="connsiteX19" fmla="*/ 2040222 w 3018048"/>
                  <a:gd name="connsiteY19" fmla="*/ 528555 h 3520176"/>
                  <a:gd name="connsiteX20" fmla="*/ 2045507 w 3018048"/>
                  <a:gd name="connsiteY20" fmla="*/ 486271 h 3520176"/>
                  <a:gd name="connsiteX21" fmla="*/ 2019079 w 3018048"/>
                  <a:gd name="connsiteY21" fmla="*/ 470414 h 3520176"/>
                  <a:gd name="connsiteX22" fmla="*/ 1987366 w 3018048"/>
                  <a:gd name="connsiteY22" fmla="*/ 459843 h 3520176"/>
                  <a:gd name="connsiteX23" fmla="*/ 1982081 w 3018048"/>
                  <a:gd name="connsiteY23" fmla="*/ 438701 h 3520176"/>
                  <a:gd name="connsiteX24" fmla="*/ 1971509 w 3018048"/>
                  <a:gd name="connsiteY24" fmla="*/ 354132 h 3520176"/>
                  <a:gd name="connsiteX25" fmla="*/ 1968688 w 3018048"/>
                  <a:gd name="connsiteY25" fmla="*/ 355412 h 3520176"/>
                  <a:gd name="connsiteX26" fmla="*/ 2056078 w 3018048"/>
                  <a:gd name="connsiteY26" fmla="*/ 332990 h 3520176"/>
                  <a:gd name="connsiteX0" fmla="*/ 301276 w 3018048"/>
                  <a:gd name="connsiteY0" fmla="*/ 0 h 3520176"/>
                  <a:gd name="connsiteX1" fmla="*/ 0 w 3018048"/>
                  <a:gd name="connsiteY1" fmla="*/ 5286 h 3520176"/>
                  <a:gd name="connsiteX2" fmla="*/ 5285 w 3018048"/>
                  <a:gd name="connsiteY2" fmla="*/ 2505351 h 3520176"/>
                  <a:gd name="connsiteX3" fmla="*/ 301276 w 3018048"/>
                  <a:gd name="connsiteY3" fmla="*/ 2748486 h 3520176"/>
                  <a:gd name="connsiteX4" fmla="*/ 3018048 w 3018048"/>
                  <a:gd name="connsiteY4" fmla="*/ 3520176 h 3520176"/>
                  <a:gd name="connsiteX5" fmla="*/ 3007477 w 3018048"/>
                  <a:gd name="connsiteY5" fmla="*/ 1294960 h 3520176"/>
                  <a:gd name="connsiteX6" fmla="*/ 2151218 w 3018048"/>
                  <a:gd name="connsiteY6" fmla="*/ 1104680 h 3520176"/>
                  <a:gd name="connsiteX7" fmla="*/ 2114219 w 3018048"/>
                  <a:gd name="connsiteY7" fmla="*/ 1057110 h 3520176"/>
                  <a:gd name="connsiteX8" fmla="*/ 2145933 w 3018048"/>
                  <a:gd name="connsiteY8" fmla="*/ 1014826 h 3520176"/>
                  <a:gd name="connsiteX9" fmla="*/ 2130076 w 3018048"/>
                  <a:gd name="connsiteY9" fmla="*/ 967256 h 3520176"/>
                  <a:gd name="connsiteX10" fmla="*/ 2114219 w 3018048"/>
                  <a:gd name="connsiteY10" fmla="*/ 919686 h 3520176"/>
                  <a:gd name="connsiteX11" fmla="*/ 2103648 w 3018048"/>
                  <a:gd name="connsiteY11" fmla="*/ 845688 h 3520176"/>
                  <a:gd name="connsiteX12" fmla="*/ 2098363 w 3018048"/>
                  <a:gd name="connsiteY12" fmla="*/ 771691 h 3520176"/>
                  <a:gd name="connsiteX13" fmla="*/ 2098363 w 3018048"/>
                  <a:gd name="connsiteY13" fmla="*/ 724121 h 3520176"/>
                  <a:gd name="connsiteX14" fmla="*/ 2087792 w 3018048"/>
                  <a:gd name="connsiteY14" fmla="*/ 692407 h 3520176"/>
                  <a:gd name="connsiteX15" fmla="*/ 2077220 w 3018048"/>
                  <a:gd name="connsiteY15" fmla="*/ 671265 h 3520176"/>
                  <a:gd name="connsiteX16" fmla="*/ 2071935 w 3018048"/>
                  <a:gd name="connsiteY16" fmla="*/ 639552 h 3520176"/>
                  <a:gd name="connsiteX17" fmla="*/ 2108934 w 3018048"/>
                  <a:gd name="connsiteY17" fmla="*/ 586696 h 3520176"/>
                  <a:gd name="connsiteX18" fmla="*/ 2034936 w 3018048"/>
                  <a:gd name="connsiteY18" fmla="*/ 576125 h 3520176"/>
                  <a:gd name="connsiteX19" fmla="*/ 2040222 w 3018048"/>
                  <a:gd name="connsiteY19" fmla="*/ 528555 h 3520176"/>
                  <a:gd name="connsiteX20" fmla="*/ 2045507 w 3018048"/>
                  <a:gd name="connsiteY20" fmla="*/ 486271 h 3520176"/>
                  <a:gd name="connsiteX21" fmla="*/ 2019079 w 3018048"/>
                  <a:gd name="connsiteY21" fmla="*/ 470414 h 3520176"/>
                  <a:gd name="connsiteX22" fmla="*/ 1987366 w 3018048"/>
                  <a:gd name="connsiteY22" fmla="*/ 459843 h 3520176"/>
                  <a:gd name="connsiteX23" fmla="*/ 1982081 w 3018048"/>
                  <a:gd name="connsiteY23" fmla="*/ 438701 h 3520176"/>
                  <a:gd name="connsiteX24" fmla="*/ 1971509 w 3018048"/>
                  <a:gd name="connsiteY24" fmla="*/ 354132 h 3520176"/>
                  <a:gd name="connsiteX25" fmla="*/ 1968688 w 3018048"/>
                  <a:gd name="connsiteY25" fmla="*/ 355412 h 3520176"/>
                  <a:gd name="connsiteX26" fmla="*/ 2056078 w 3018048"/>
                  <a:gd name="connsiteY26" fmla="*/ 332990 h 3520176"/>
                  <a:gd name="connsiteX27" fmla="*/ 2047269 w 3018048"/>
                  <a:gd name="connsiteY27" fmla="*/ 331600 h 3520176"/>
                  <a:gd name="connsiteX0" fmla="*/ 301276 w 3018048"/>
                  <a:gd name="connsiteY0" fmla="*/ 0 h 3520176"/>
                  <a:gd name="connsiteX1" fmla="*/ 0 w 3018048"/>
                  <a:gd name="connsiteY1" fmla="*/ 5286 h 3520176"/>
                  <a:gd name="connsiteX2" fmla="*/ 5285 w 3018048"/>
                  <a:gd name="connsiteY2" fmla="*/ 2505351 h 3520176"/>
                  <a:gd name="connsiteX3" fmla="*/ 301276 w 3018048"/>
                  <a:gd name="connsiteY3" fmla="*/ 2748486 h 3520176"/>
                  <a:gd name="connsiteX4" fmla="*/ 3018048 w 3018048"/>
                  <a:gd name="connsiteY4" fmla="*/ 3520176 h 3520176"/>
                  <a:gd name="connsiteX5" fmla="*/ 3007477 w 3018048"/>
                  <a:gd name="connsiteY5" fmla="*/ 1294960 h 3520176"/>
                  <a:gd name="connsiteX6" fmla="*/ 2151218 w 3018048"/>
                  <a:gd name="connsiteY6" fmla="*/ 1104680 h 3520176"/>
                  <a:gd name="connsiteX7" fmla="*/ 2114219 w 3018048"/>
                  <a:gd name="connsiteY7" fmla="*/ 1057110 h 3520176"/>
                  <a:gd name="connsiteX8" fmla="*/ 2145933 w 3018048"/>
                  <a:gd name="connsiteY8" fmla="*/ 1014826 h 3520176"/>
                  <a:gd name="connsiteX9" fmla="*/ 2130076 w 3018048"/>
                  <a:gd name="connsiteY9" fmla="*/ 967256 h 3520176"/>
                  <a:gd name="connsiteX10" fmla="*/ 2114219 w 3018048"/>
                  <a:gd name="connsiteY10" fmla="*/ 919686 h 3520176"/>
                  <a:gd name="connsiteX11" fmla="*/ 2103648 w 3018048"/>
                  <a:gd name="connsiteY11" fmla="*/ 845688 h 3520176"/>
                  <a:gd name="connsiteX12" fmla="*/ 2098363 w 3018048"/>
                  <a:gd name="connsiteY12" fmla="*/ 771691 h 3520176"/>
                  <a:gd name="connsiteX13" fmla="*/ 2098363 w 3018048"/>
                  <a:gd name="connsiteY13" fmla="*/ 724121 h 3520176"/>
                  <a:gd name="connsiteX14" fmla="*/ 2087792 w 3018048"/>
                  <a:gd name="connsiteY14" fmla="*/ 692407 h 3520176"/>
                  <a:gd name="connsiteX15" fmla="*/ 2077220 w 3018048"/>
                  <a:gd name="connsiteY15" fmla="*/ 671265 h 3520176"/>
                  <a:gd name="connsiteX16" fmla="*/ 2071935 w 3018048"/>
                  <a:gd name="connsiteY16" fmla="*/ 639552 h 3520176"/>
                  <a:gd name="connsiteX17" fmla="*/ 2108934 w 3018048"/>
                  <a:gd name="connsiteY17" fmla="*/ 586696 h 3520176"/>
                  <a:gd name="connsiteX18" fmla="*/ 2034936 w 3018048"/>
                  <a:gd name="connsiteY18" fmla="*/ 576125 h 3520176"/>
                  <a:gd name="connsiteX19" fmla="*/ 2040222 w 3018048"/>
                  <a:gd name="connsiteY19" fmla="*/ 528555 h 3520176"/>
                  <a:gd name="connsiteX20" fmla="*/ 2045507 w 3018048"/>
                  <a:gd name="connsiteY20" fmla="*/ 486271 h 3520176"/>
                  <a:gd name="connsiteX21" fmla="*/ 2019079 w 3018048"/>
                  <a:gd name="connsiteY21" fmla="*/ 470414 h 3520176"/>
                  <a:gd name="connsiteX22" fmla="*/ 1987366 w 3018048"/>
                  <a:gd name="connsiteY22" fmla="*/ 459843 h 3520176"/>
                  <a:gd name="connsiteX23" fmla="*/ 1982081 w 3018048"/>
                  <a:gd name="connsiteY23" fmla="*/ 438701 h 3520176"/>
                  <a:gd name="connsiteX24" fmla="*/ 1971509 w 3018048"/>
                  <a:gd name="connsiteY24" fmla="*/ 354132 h 3520176"/>
                  <a:gd name="connsiteX25" fmla="*/ 1968688 w 3018048"/>
                  <a:gd name="connsiteY25" fmla="*/ 355412 h 3520176"/>
                  <a:gd name="connsiteX26" fmla="*/ 2056078 w 3018048"/>
                  <a:gd name="connsiteY26" fmla="*/ 332990 h 3520176"/>
                  <a:gd name="connsiteX27" fmla="*/ 2047269 w 3018048"/>
                  <a:gd name="connsiteY27" fmla="*/ 331600 h 3520176"/>
                  <a:gd name="connsiteX28" fmla="*/ 2044888 w 3018048"/>
                  <a:gd name="connsiteY28" fmla="*/ 331600 h 3520176"/>
                  <a:gd name="connsiteX0" fmla="*/ 301276 w 3018048"/>
                  <a:gd name="connsiteY0" fmla="*/ 0 h 3520176"/>
                  <a:gd name="connsiteX1" fmla="*/ 0 w 3018048"/>
                  <a:gd name="connsiteY1" fmla="*/ 5286 h 3520176"/>
                  <a:gd name="connsiteX2" fmla="*/ 5285 w 3018048"/>
                  <a:gd name="connsiteY2" fmla="*/ 2505351 h 3520176"/>
                  <a:gd name="connsiteX3" fmla="*/ 301276 w 3018048"/>
                  <a:gd name="connsiteY3" fmla="*/ 2748486 h 3520176"/>
                  <a:gd name="connsiteX4" fmla="*/ 3018048 w 3018048"/>
                  <a:gd name="connsiteY4" fmla="*/ 3520176 h 3520176"/>
                  <a:gd name="connsiteX5" fmla="*/ 3007477 w 3018048"/>
                  <a:gd name="connsiteY5" fmla="*/ 1294960 h 3520176"/>
                  <a:gd name="connsiteX6" fmla="*/ 2151218 w 3018048"/>
                  <a:gd name="connsiteY6" fmla="*/ 1104680 h 3520176"/>
                  <a:gd name="connsiteX7" fmla="*/ 2114219 w 3018048"/>
                  <a:gd name="connsiteY7" fmla="*/ 1057110 h 3520176"/>
                  <a:gd name="connsiteX8" fmla="*/ 2145933 w 3018048"/>
                  <a:gd name="connsiteY8" fmla="*/ 1014826 h 3520176"/>
                  <a:gd name="connsiteX9" fmla="*/ 2130076 w 3018048"/>
                  <a:gd name="connsiteY9" fmla="*/ 967256 h 3520176"/>
                  <a:gd name="connsiteX10" fmla="*/ 2114219 w 3018048"/>
                  <a:gd name="connsiteY10" fmla="*/ 919686 h 3520176"/>
                  <a:gd name="connsiteX11" fmla="*/ 2103648 w 3018048"/>
                  <a:gd name="connsiteY11" fmla="*/ 845688 h 3520176"/>
                  <a:gd name="connsiteX12" fmla="*/ 2098363 w 3018048"/>
                  <a:gd name="connsiteY12" fmla="*/ 771691 h 3520176"/>
                  <a:gd name="connsiteX13" fmla="*/ 2098363 w 3018048"/>
                  <a:gd name="connsiteY13" fmla="*/ 724121 h 3520176"/>
                  <a:gd name="connsiteX14" fmla="*/ 2087792 w 3018048"/>
                  <a:gd name="connsiteY14" fmla="*/ 692407 h 3520176"/>
                  <a:gd name="connsiteX15" fmla="*/ 2077220 w 3018048"/>
                  <a:gd name="connsiteY15" fmla="*/ 671265 h 3520176"/>
                  <a:gd name="connsiteX16" fmla="*/ 2071935 w 3018048"/>
                  <a:gd name="connsiteY16" fmla="*/ 639552 h 3520176"/>
                  <a:gd name="connsiteX17" fmla="*/ 2108934 w 3018048"/>
                  <a:gd name="connsiteY17" fmla="*/ 586696 h 3520176"/>
                  <a:gd name="connsiteX18" fmla="*/ 2034936 w 3018048"/>
                  <a:gd name="connsiteY18" fmla="*/ 576125 h 3520176"/>
                  <a:gd name="connsiteX19" fmla="*/ 2040222 w 3018048"/>
                  <a:gd name="connsiteY19" fmla="*/ 528555 h 3520176"/>
                  <a:gd name="connsiteX20" fmla="*/ 2045507 w 3018048"/>
                  <a:gd name="connsiteY20" fmla="*/ 486271 h 3520176"/>
                  <a:gd name="connsiteX21" fmla="*/ 2019079 w 3018048"/>
                  <a:gd name="connsiteY21" fmla="*/ 470414 h 3520176"/>
                  <a:gd name="connsiteX22" fmla="*/ 1987366 w 3018048"/>
                  <a:gd name="connsiteY22" fmla="*/ 459843 h 3520176"/>
                  <a:gd name="connsiteX23" fmla="*/ 1982081 w 3018048"/>
                  <a:gd name="connsiteY23" fmla="*/ 438701 h 3520176"/>
                  <a:gd name="connsiteX24" fmla="*/ 1971509 w 3018048"/>
                  <a:gd name="connsiteY24" fmla="*/ 354132 h 3520176"/>
                  <a:gd name="connsiteX25" fmla="*/ 1968688 w 3018048"/>
                  <a:gd name="connsiteY25" fmla="*/ 355412 h 3520176"/>
                  <a:gd name="connsiteX26" fmla="*/ 2056078 w 3018048"/>
                  <a:gd name="connsiteY26" fmla="*/ 332990 h 3520176"/>
                  <a:gd name="connsiteX27" fmla="*/ 2047269 w 3018048"/>
                  <a:gd name="connsiteY27" fmla="*/ 331600 h 3520176"/>
                  <a:gd name="connsiteX28" fmla="*/ 1880582 w 3018048"/>
                  <a:gd name="connsiteY28" fmla="*/ 172056 h 3520176"/>
                  <a:gd name="connsiteX0" fmla="*/ 301276 w 3018048"/>
                  <a:gd name="connsiteY0" fmla="*/ 0 h 3520176"/>
                  <a:gd name="connsiteX1" fmla="*/ 0 w 3018048"/>
                  <a:gd name="connsiteY1" fmla="*/ 5286 h 3520176"/>
                  <a:gd name="connsiteX2" fmla="*/ 5285 w 3018048"/>
                  <a:gd name="connsiteY2" fmla="*/ 2505351 h 3520176"/>
                  <a:gd name="connsiteX3" fmla="*/ 301276 w 3018048"/>
                  <a:gd name="connsiteY3" fmla="*/ 2748486 h 3520176"/>
                  <a:gd name="connsiteX4" fmla="*/ 3018048 w 3018048"/>
                  <a:gd name="connsiteY4" fmla="*/ 3520176 h 3520176"/>
                  <a:gd name="connsiteX5" fmla="*/ 3007477 w 3018048"/>
                  <a:gd name="connsiteY5" fmla="*/ 1294960 h 3520176"/>
                  <a:gd name="connsiteX6" fmla="*/ 2151218 w 3018048"/>
                  <a:gd name="connsiteY6" fmla="*/ 1104680 h 3520176"/>
                  <a:gd name="connsiteX7" fmla="*/ 2114219 w 3018048"/>
                  <a:gd name="connsiteY7" fmla="*/ 1057110 h 3520176"/>
                  <a:gd name="connsiteX8" fmla="*/ 2145933 w 3018048"/>
                  <a:gd name="connsiteY8" fmla="*/ 1014826 h 3520176"/>
                  <a:gd name="connsiteX9" fmla="*/ 2130076 w 3018048"/>
                  <a:gd name="connsiteY9" fmla="*/ 967256 h 3520176"/>
                  <a:gd name="connsiteX10" fmla="*/ 2114219 w 3018048"/>
                  <a:gd name="connsiteY10" fmla="*/ 919686 h 3520176"/>
                  <a:gd name="connsiteX11" fmla="*/ 2103648 w 3018048"/>
                  <a:gd name="connsiteY11" fmla="*/ 845688 h 3520176"/>
                  <a:gd name="connsiteX12" fmla="*/ 2098363 w 3018048"/>
                  <a:gd name="connsiteY12" fmla="*/ 771691 h 3520176"/>
                  <a:gd name="connsiteX13" fmla="*/ 2098363 w 3018048"/>
                  <a:gd name="connsiteY13" fmla="*/ 724121 h 3520176"/>
                  <a:gd name="connsiteX14" fmla="*/ 2087792 w 3018048"/>
                  <a:gd name="connsiteY14" fmla="*/ 692407 h 3520176"/>
                  <a:gd name="connsiteX15" fmla="*/ 2077220 w 3018048"/>
                  <a:gd name="connsiteY15" fmla="*/ 671265 h 3520176"/>
                  <a:gd name="connsiteX16" fmla="*/ 2071935 w 3018048"/>
                  <a:gd name="connsiteY16" fmla="*/ 639552 h 3520176"/>
                  <a:gd name="connsiteX17" fmla="*/ 2108934 w 3018048"/>
                  <a:gd name="connsiteY17" fmla="*/ 586696 h 3520176"/>
                  <a:gd name="connsiteX18" fmla="*/ 2034936 w 3018048"/>
                  <a:gd name="connsiteY18" fmla="*/ 576125 h 3520176"/>
                  <a:gd name="connsiteX19" fmla="*/ 2040222 w 3018048"/>
                  <a:gd name="connsiteY19" fmla="*/ 528555 h 3520176"/>
                  <a:gd name="connsiteX20" fmla="*/ 2045507 w 3018048"/>
                  <a:gd name="connsiteY20" fmla="*/ 486271 h 3520176"/>
                  <a:gd name="connsiteX21" fmla="*/ 2019079 w 3018048"/>
                  <a:gd name="connsiteY21" fmla="*/ 470414 h 3520176"/>
                  <a:gd name="connsiteX22" fmla="*/ 1987366 w 3018048"/>
                  <a:gd name="connsiteY22" fmla="*/ 459843 h 3520176"/>
                  <a:gd name="connsiteX23" fmla="*/ 1982081 w 3018048"/>
                  <a:gd name="connsiteY23" fmla="*/ 438701 h 3520176"/>
                  <a:gd name="connsiteX24" fmla="*/ 1971509 w 3018048"/>
                  <a:gd name="connsiteY24" fmla="*/ 354132 h 3520176"/>
                  <a:gd name="connsiteX25" fmla="*/ 1968688 w 3018048"/>
                  <a:gd name="connsiteY25" fmla="*/ 355412 h 3520176"/>
                  <a:gd name="connsiteX26" fmla="*/ 2056078 w 3018048"/>
                  <a:gd name="connsiteY26" fmla="*/ 332990 h 3520176"/>
                  <a:gd name="connsiteX27" fmla="*/ 2047269 w 3018048"/>
                  <a:gd name="connsiteY27" fmla="*/ 331600 h 3520176"/>
                  <a:gd name="connsiteX28" fmla="*/ 1849626 w 3018048"/>
                  <a:gd name="connsiteY28" fmla="*/ 138719 h 3520176"/>
                  <a:gd name="connsiteX0" fmla="*/ 301276 w 3018048"/>
                  <a:gd name="connsiteY0" fmla="*/ 0 h 3520176"/>
                  <a:gd name="connsiteX1" fmla="*/ 0 w 3018048"/>
                  <a:gd name="connsiteY1" fmla="*/ 5286 h 3520176"/>
                  <a:gd name="connsiteX2" fmla="*/ 5285 w 3018048"/>
                  <a:gd name="connsiteY2" fmla="*/ 2505351 h 3520176"/>
                  <a:gd name="connsiteX3" fmla="*/ 301276 w 3018048"/>
                  <a:gd name="connsiteY3" fmla="*/ 2748486 h 3520176"/>
                  <a:gd name="connsiteX4" fmla="*/ 3018048 w 3018048"/>
                  <a:gd name="connsiteY4" fmla="*/ 3520176 h 3520176"/>
                  <a:gd name="connsiteX5" fmla="*/ 3007477 w 3018048"/>
                  <a:gd name="connsiteY5" fmla="*/ 1294960 h 3520176"/>
                  <a:gd name="connsiteX6" fmla="*/ 2151218 w 3018048"/>
                  <a:gd name="connsiteY6" fmla="*/ 1104680 h 3520176"/>
                  <a:gd name="connsiteX7" fmla="*/ 2114219 w 3018048"/>
                  <a:gd name="connsiteY7" fmla="*/ 1057110 h 3520176"/>
                  <a:gd name="connsiteX8" fmla="*/ 2145933 w 3018048"/>
                  <a:gd name="connsiteY8" fmla="*/ 1014826 h 3520176"/>
                  <a:gd name="connsiteX9" fmla="*/ 2130076 w 3018048"/>
                  <a:gd name="connsiteY9" fmla="*/ 967256 h 3520176"/>
                  <a:gd name="connsiteX10" fmla="*/ 2114219 w 3018048"/>
                  <a:gd name="connsiteY10" fmla="*/ 919686 h 3520176"/>
                  <a:gd name="connsiteX11" fmla="*/ 2103648 w 3018048"/>
                  <a:gd name="connsiteY11" fmla="*/ 845688 h 3520176"/>
                  <a:gd name="connsiteX12" fmla="*/ 2098363 w 3018048"/>
                  <a:gd name="connsiteY12" fmla="*/ 771691 h 3520176"/>
                  <a:gd name="connsiteX13" fmla="*/ 2098363 w 3018048"/>
                  <a:gd name="connsiteY13" fmla="*/ 724121 h 3520176"/>
                  <a:gd name="connsiteX14" fmla="*/ 2087792 w 3018048"/>
                  <a:gd name="connsiteY14" fmla="*/ 692407 h 3520176"/>
                  <a:gd name="connsiteX15" fmla="*/ 2077220 w 3018048"/>
                  <a:gd name="connsiteY15" fmla="*/ 671265 h 3520176"/>
                  <a:gd name="connsiteX16" fmla="*/ 2071935 w 3018048"/>
                  <a:gd name="connsiteY16" fmla="*/ 639552 h 3520176"/>
                  <a:gd name="connsiteX17" fmla="*/ 2108934 w 3018048"/>
                  <a:gd name="connsiteY17" fmla="*/ 586696 h 3520176"/>
                  <a:gd name="connsiteX18" fmla="*/ 2034936 w 3018048"/>
                  <a:gd name="connsiteY18" fmla="*/ 576125 h 3520176"/>
                  <a:gd name="connsiteX19" fmla="*/ 2040222 w 3018048"/>
                  <a:gd name="connsiteY19" fmla="*/ 528555 h 3520176"/>
                  <a:gd name="connsiteX20" fmla="*/ 2045507 w 3018048"/>
                  <a:gd name="connsiteY20" fmla="*/ 486271 h 3520176"/>
                  <a:gd name="connsiteX21" fmla="*/ 2019079 w 3018048"/>
                  <a:gd name="connsiteY21" fmla="*/ 470414 h 3520176"/>
                  <a:gd name="connsiteX22" fmla="*/ 1987366 w 3018048"/>
                  <a:gd name="connsiteY22" fmla="*/ 459843 h 3520176"/>
                  <a:gd name="connsiteX23" fmla="*/ 1982081 w 3018048"/>
                  <a:gd name="connsiteY23" fmla="*/ 438701 h 3520176"/>
                  <a:gd name="connsiteX24" fmla="*/ 1971509 w 3018048"/>
                  <a:gd name="connsiteY24" fmla="*/ 354132 h 3520176"/>
                  <a:gd name="connsiteX25" fmla="*/ 1968688 w 3018048"/>
                  <a:gd name="connsiteY25" fmla="*/ 355412 h 3520176"/>
                  <a:gd name="connsiteX26" fmla="*/ 2056078 w 3018048"/>
                  <a:gd name="connsiteY26" fmla="*/ 332990 h 3520176"/>
                  <a:gd name="connsiteX27" fmla="*/ 2047269 w 3018048"/>
                  <a:gd name="connsiteY27" fmla="*/ 331600 h 3520176"/>
                  <a:gd name="connsiteX28" fmla="*/ 1906775 w 3018048"/>
                  <a:gd name="connsiteY28" fmla="*/ 193487 h 3520176"/>
                  <a:gd name="connsiteX29" fmla="*/ 1849626 w 3018048"/>
                  <a:gd name="connsiteY29" fmla="*/ 138719 h 3520176"/>
                  <a:gd name="connsiteX0" fmla="*/ 301276 w 3018048"/>
                  <a:gd name="connsiteY0" fmla="*/ 4156 h 3524332"/>
                  <a:gd name="connsiteX1" fmla="*/ 0 w 3018048"/>
                  <a:gd name="connsiteY1" fmla="*/ 9442 h 3524332"/>
                  <a:gd name="connsiteX2" fmla="*/ 5285 w 3018048"/>
                  <a:gd name="connsiteY2" fmla="*/ 2509507 h 3524332"/>
                  <a:gd name="connsiteX3" fmla="*/ 301276 w 3018048"/>
                  <a:gd name="connsiteY3" fmla="*/ 2752642 h 3524332"/>
                  <a:gd name="connsiteX4" fmla="*/ 3018048 w 3018048"/>
                  <a:gd name="connsiteY4" fmla="*/ 3524332 h 3524332"/>
                  <a:gd name="connsiteX5" fmla="*/ 3007477 w 3018048"/>
                  <a:gd name="connsiteY5" fmla="*/ 1299116 h 3524332"/>
                  <a:gd name="connsiteX6" fmla="*/ 2151218 w 3018048"/>
                  <a:gd name="connsiteY6" fmla="*/ 1108836 h 3524332"/>
                  <a:gd name="connsiteX7" fmla="*/ 2114219 w 3018048"/>
                  <a:gd name="connsiteY7" fmla="*/ 1061266 h 3524332"/>
                  <a:gd name="connsiteX8" fmla="*/ 2145933 w 3018048"/>
                  <a:gd name="connsiteY8" fmla="*/ 1018982 h 3524332"/>
                  <a:gd name="connsiteX9" fmla="*/ 2130076 w 3018048"/>
                  <a:gd name="connsiteY9" fmla="*/ 971412 h 3524332"/>
                  <a:gd name="connsiteX10" fmla="*/ 2114219 w 3018048"/>
                  <a:gd name="connsiteY10" fmla="*/ 923842 h 3524332"/>
                  <a:gd name="connsiteX11" fmla="*/ 2103648 w 3018048"/>
                  <a:gd name="connsiteY11" fmla="*/ 849844 h 3524332"/>
                  <a:gd name="connsiteX12" fmla="*/ 2098363 w 3018048"/>
                  <a:gd name="connsiteY12" fmla="*/ 775847 h 3524332"/>
                  <a:gd name="connsiteX13" fmla="*/ 2098363 w 3018048"/>
                  <a:gd name="connsiteY13" fmla="*/ 728277 h 3524332"/>
                  <a:gd name="connsiteX14" fmla="*/ 2087792 w 3018048"/>
                  <a:gd name="connsiteY14" fmla="*/ 696563 h 3524332"/>
                  <a:gd name="connsiteX15" fmla="*/ 2077220 w 3018048"/>
                  <a:gd name="connsiteY15" fmla="*/ 675421 h 3524332"/>
                  <a:gd name="connsiteX16" fmla="*/ 2071935 w 3018048"/>
                  <a:gd name="connsiteY16" fmla="*/ 643708 h 3524332"/>
                  <a:gd name="connsiteX17" fmla="*/ 2108934 w 3018048"/>
                  <a:gd name="connsiteY17" fmla="*/ 590852 h 3524332"/>
                  <a:gd name="connsiteX18" fmla="*/ 2034936 w 3018048"/>
                  <a:gd name="connsiteY18" fmla="*/ 580281 h 3524332"/>
                  <a:gd name="connsiteX19" fmla="*/ 2040222 w 3018048"/>
                  <a:gd name="connsiteY19" fmla="*/ 532711 h 3524332"/>
                  <a:gd name="connsiteX20" fmla="*/ 2045507 w 3018048"/>
                  <a:gd name="connsiteY20" fmla="*/ 490427 h 3524332"/>
                  <a:gd name="connsiteX21" fmla="*/ 2019079 w 3018048"/>
                  <a:gd name="connsiteY21" fmla="*/ 474570 h 3524332"/>
                  <a:gd name="connsiteX22" fmla="*/ 1987366 w 3018048"/>
                  <a:gd name="connsiteY22" fmla="*/ 463999 h 3524332"/>
                  <a:gd name="connsiteX23" fmla="*/ 1982081 w 3018048"/>
                  <a:gd name="connsiteY23" fmla="*/ 442857 h 3524332"/>
                  <a:gd name="connsiteX24" fmla="*/ 1971509 w 3018048"/>
                  <a:gd name="connsiteY24" fmla="*/ 358288 h 3524332"/>
                  <a:gd name="connsiteX25" fmla="*/ 1968688 w 3018048"/>
                  <a:gd name="connsiteY25" fmla="*/ 359568 h 3524332"/>
                  <a:gd name="connsiteX26" fmla="*/ 2056078 w 3018048"/>
                  <a:gd name="connsiteY26" fmla="*/ 337146 h 3524332"/>
                  <a:gd name="connsiteX27" fmla="*/ 2047269 w 3018048"/>
                  <a:gd name="connsiteY27" fmla="*/ 335756 h 3524332"/>
                  <a:gd name="connsiteX28" fmla="*/ 1906775 w 3018048"/>
                  <a:gd name="connsiteY28" fmla="*/ 197643 h 3524332"/>
                  <a:gd name="connsiteX29" fmla="*/ 297051 w 3018048"/>
                  <a:gd name="connsiteY29" fmla="*/ 0 h 3524332"/>
                  <a:gd name="connsiteX0" fmla="*/ 301276 w 3018048"/>
                  <a:gd name="connsiteY0" fmla="*/ 4156 h 3524332"/>
                  <a:gd name="connsiteX1" fmla="*/ 0 w 3018048"/>
                  <a:gd name="connsiteY1" fmla="*/ 9442 h 3524332"/>
                  <a:gd name="connsiteX2" fmla="*/ 5285 w 3018048"/>
                  <a:gd name="connsiteY2" fmla="*/ 2509507 h 3524332"/>
                  <a:gd name="connsiteX3" fmla="*/ 301276 w 3018048"/>
                  <a:gd name="connsiteY3" fmla="*/ 2752642 h 3524332"/>
                  <a:gd name="connsiteX4" fmla="*/ 3018048 w 3018048"/>
                  <a:gd name="connsiteY4" fmla="*/ 3524332 h 3524332"/>
                  <a:gd name="connsiteX5" fmla="*/ 3007477 w 3018048"/>
                  <a:gd name="connsiteY5" fmla="*/ 1299116 h 3524332"/>
                  <a:gd name="connsiteX6" fmla="*/ 2151218 w 3018048"/>
                  <a:gd name="connsiteY6" fmla="*/ 1108836 h 3524332"/>
                  <a:gd name="connsiteX7" fmla="*/ 2114219 w 3018048"/>
                  <a:gd name="connsiteY7" fmla="*/ 1061266 h 3524332"/>
                  <a:gd name="connsiteX8" fmla="*/ 2145933 w 3018048"/>
                  <a:gd name="connsiteY8" fmla="*/ 1018982 h 3524332"/>
                  <a:gd name="connsiteX9" fmla="*/ 2130076 w 3018048"/>
                  <a:gd name="connsiteY9" fmla="*/ 971412 h 3524332"/>
                  <a:gd name="connsiteX10" fmla="*/ 2114219 w 3018048"/>
                  <a:gd name="connsiteY10" fmla="*/ 923842 h 3524332"/>
                  <a:gd name="connsiteX11" fmla="*/ 2103648 w 3018048"/>
                  <a:gd name="connsiteY11" fmla="*/ 849844 h 3524332"/>
                  <a:gd name="connsiteX12" fmla="*/ 2098363 w 3018048"/>
                  <a:gd name="connsiteY12" fmla="*/ 775847 h 3524332"/>
                  <a:gd name="connsiteX13" fmla="*/ 2098363 w 3018048"/>
                  <a:gd name="connsiteY13" fmla="*/ 728277 h 3524332"/>
                  <a:gd name="connsiteX14" fmla="*/ 2087792 w 3018048"/>
                  <a:gd name="connsiteY14" fmla="*/ 696563 h 3524332"/>
                  <a:gd name="connsiteX15" fmla="*/ 2077220 w 3018048"/>
                  <a:gd name="connsiteY15" fmla="*/ 675421 h 3524332"/>
                  <a:gd name="connsiteX16" fmla="*/ 2071935 w 3018048"/>
                  <a:gd name="connsiteY16" fmla="*/ 643708 h 3524332"/>
                  <a:gd name="connsiteX17" fmla="*/ 2108934 w 3018048"/>
                  <a:gd name="connsiteY17" fmla="*/ 590852 h 3524332"/>
                  <a:gd name="connsiteX18" fmla="*/ 2034936 w 3018048"/>
                  <a:gd name="connsiteY18" fmla="*/ 580281 h 3524332"/>
                  <a:gd name="connsiteX19" fmla="*/ 2040222 w 3018048"/>
                  <a:gd name="connsiteY19" fmla="*/ 532711 h 3524332"/>
                  <a:gd name="connsiteX20" fmla="*/ 2045507 w 3018048"/>
                  <a:gd name="connsiteY20" fmla="*/ 490427 h 3524332"/>
                  <a:gd name="connsiteX21" fmla="*/ 2019079 w 3018048"/>
                  <a:gd name="connsiteY21" fmla="*/ 474570 h 3524332"/>
                  <a:gd name="connsiteX22" fmla="*/ 1987366 w 3018048"/>
                  <a:gd name="connsiteY22" fmla="*/ 463999 h 3524332"/>
                  <a:gd name="connsiteX23" fmla="*/ 1982081 w 3018048"/>
                  <a:gd name="connsiteY23" fmla="*/ 442857 h 3524332"/>
                  <a:gd name="connsiteX24" fmla="*/ 1971509 w 3018048"/>
                  <a:gd name="connsiteY24" fmla="*/ 358288 h 3524332"/>
                  <a:gd name="connsiteX25" fmla="*/ 1968688 w 3018048"/>
                  <a:gd name="connsiteY25" fmla="*/ 359568 h 3524332"/>
                  <a:gd name="connsiteX26" fmla="*/ 2056078 w 3018048"/>
                  <a:gd name="connsiteY26" fmla="*/ 337146 h 3524332"/>
                  <a:gd name="connsiteX27" fmla="*/ 2047269 w 3018048"/>
                  <a:gd name="connsiteY27" fmla="*/ 335756 h 3524332"/>
                  <a:gd name="connsiteX28" fmla="*/ 1854387 w 3018048"/>
                  <a:gd name="connsiteY28" fmla="*/ 147637 h 3524332"/>
                  <a:gd name="connsiteX29" fmla="*/ 297051 w 3018048"/>
                  <a:gd name="connsiteY29" fmla="*/ 0 h 3524332"/>
                  <a:gd name="connsiteX0" fmla="*/ 301276 w 3018048"/>
                  <a:gd name="connsiteY0" fmla="*/ 4156 h 3524332"/>
                  <a:gd name="connsiteX1" fmla="*/ 0 w 3018048"/>
                  <a:gd name="connsiteY1" fmla="*/ 9442 h 3524332"/>
                  <a:gd name="connsiteX2" fmla="*/ 5285 w 3018048"/>
                  <a:gd name="connsiteY2" fmla="*/ 2509507 h 3524332"/>
                  <a:gd name="connsiteX3" fmla="*/ 301276 w 3018048"/>
                  <a:gd name="connsiteY3" fmla="*/ 2752642 h 3524332"/>
                  <a:gd name="connsiteX4" fmla="*/ 3018048 w 3018048"/>
                  <a:gd name="connsiteY4" fmla="*/ 3524332 h 3524332"/>
                  <a:gd name="connsiteX5" fmla="*/ 3007477 w 3018048"/>
                  <a:gd name="connsiteY5" fmla="*/ 1299116 h 3524332"/>
                  <a:gd name="connsiteX6" fmla="*/ 2151218 w 3018048"/>
                  <a:gd name="connsiteY6" fmla="*/ 1108836 h 3524332"/>
                  <a:gd name="connsiteX7" fmla="*/ 2114219 w 3018048"/>
                  <a:gd name="connsiteY7" fmla="*/ 1061266 h 3524332"/>
                  <a:gd name="connsiteX8" fmla="*/ 2145933 w 3018048"/>
                  <a:gd name="connsiteY8" fmla="*/ 1018982 h 3524332"/>
                  <a:gd name="connsiteX9" fmla="*/ 2130076 w 3018048"/>
                  <a:gd name="connsiteY9" fmla="*/ 971412 h 3524332"/>
                  <a:gd name="connsiteX10" fmla="*/ 2114219 w 3018048"/>
                  <a:gd name="connsiteY10" fmla="*/ 923842 h 3524332"/>
                  <a:gd name="connsiteX11" fmla="*/ 2103648 w 3018048"/>
                  <a:gd name="connsiteY11" fmla="*/ 849844 h 3524332"/>
                  <a:gd name="connsiteX12" fmla="*/ 2098363 w 3018048"/>
                  <a:gd name="connsiteY12" fmla="*/ 775847 h 3524332"/>
                  <a:gd name="connsiteX13" fmla="*/ 2098363 w 3018048"/>
                  <a:gd name="connsiteY13" fmla="*/ 728277 h 3524332"/>
                  <a:gd name="connsiteX14" fmla="*/ 2087792 w 3018048"/>
                  <a:gd name="connsiteY14" fmla="*/ 696563 h 3524332"/>
                  <a:gd name="connsiteX15" fmla="*/ 2077220 w 3018048"/>
                  <a:gd name="connsiteY15" fmla="*/ 675421 h 3524332"/>
                  <a:gd name="connsiteX16" fmla="*/ 2071935 w 3018048"/>
                  <a:gd name="connsiteY16" fmla="*/ 643708 h 3524332"/>
                  <a:gd name="connsiteX17" fmla="*/ 2108934 w 3018048"/>
                  <a:gd name="connsiteY17" fmla="*/ 590852 h 3524332"/>
                  <a:gd name="connsiteX18" fmla="*/ 2034936 w 3018048"/>
                  <a:gd name="connsiteY18" fmla="*/ 580281 h 3524332"/>
                  <a:gd name="connsiteX19" fmla="*/ 2040222 w 3018048"/>
                  <a:gd name="connsiteY19" fmla="*/ 532711 h 3524332"/>
                  <a:gd name="connsiteX20" fmla="*/ 2045507 w 3018048"/>
                  <a:gd name="connsiteY20" fmla="*/ 490427 h 3524332"/>
                  <a:gd name="connsiteX21" fmla="*/ 2019079 w 3018048"/>
                  <a:gd name="connsiteY21" fmla="*/ 474570 h 3524332"/>
                  <a:gd name="connsiteX22" fmla="*/ 1987366 w 3018048"/>
                  <a:gd name="connsiteY22" fmla="*/ 463999 h 3524332"/>
                  <a:gd name="connsiteX23" fmla="*/ 1982081 w 3018048"/>
                  <a:gd name="connsiteY23" fmla="*/ 442857 h 3524332"/>
                  <a:gd name="connsiteX24" fmla="*/ 1971509 w 3018048"/>
                  <a:gd name="connsiteY24" fmla="*/ 358288 h 3524332"/>
                  <a:gd name="connsiteX25" fmla="*/ 1968688 w 3018048"/>
                  <a:gd name="connsiteY25" fmla="*/ 359568 h 3524332"/>
                  <a:gd name="connsiteX26" fmla="*/ 2056078 w 3018048"/>
                  <a:gd name="connsiteY26" fmla="*/ 337146 h 3524332"/>
                  <a:gd name="connsiteX27" fmla="*/ 2040126 w 3018048"/>
                  <a:gd name="connsiteY27" fmla="*/ 288131 h 3524332"/>
                  <a:gd name="connsiteX28" fmla="*/ 1854387 w 3018048"/>
                  <a:gd name="connsiteY28" fmla="*/ 147637 h 3524332"/>
                  <a:gd name="connsiteX29" fmla="*/ 297051 w 3018048"/>
                  <a:gd name="connsiteY29" fmla="*/ 0 h 3524332"/>
                  <a:gd name="connsiteX0" fmla="*/ 301276 w 3018048"/>
                  <a:gd name="connsiteY0" fmla="*/ 4156 h 3524332"/>
                  <a:gd name="connsiteX1" fmla="*/ 0 w 3018048"/>
                  <a:gd name="connsiteY1" fmla="*/ 9442 h 3524332"/>
                  <a:gd name="connsiteX2" fmla="*/ 5285 w 3018048"/>
                  <a:gd name="connsiteY2" fmla="*/ 2509507 h 3524332"/>
                  <a:gd name="connsiteX3" fmla="*/ 301276 w 3018048"/>
                  <a:gd name="connsiteY3" fmla="*/ 2752642 h 3524332"/>
                  <a:gd name="connsiteX4" fmla="*/ 3018048 w 3018048"/>
                  <a:gd name="connsiteY4" fmla="*/ 3524332 h 3524332"/>
                  <a:gd name="connsiteX5" fmla="*/ 3007477 w 3018048"/>
                  <a:gd name="connsiteY5" fmla="*/ 1299116 h 3524332"/>
                  <a:gd name="connsiteX6" fmla="*/ 2151218 w 3018048"/>
                  <a:gd name="connsiteY6" fmla="*/ 1108836 h 3524332"/>
                  <a:gd name="connsiteX7" fmla="*/ 2114219 w 3018048"/>
                  <a:gd name="connsiteY7" fmla="*/ 1061266 h 3524332"/>
                  <a:gd name="connsiteX8" fmla="*/ 2145933 w 3018048"/>
                  <a:gd name="connsiteY8" fmla="*/ 1018982 h 3524332"/>
                  <a:gd name="connsiteX9" fmla="*/ 2130076 w 3018048"/>
                  <a:gd name="connsiteY9" fmla="*/ 971412 h 3524332"/>
                  <a:gd name="connsiteX10" fmla="*/ 2114219 w 3018048"/>
                  <a:gd name="connsiteY10" fmla="*/ 923842 h 3524332"/>
                  <a:gd name="connsiteX11" fmla="*/ 2103648 w 3018048"/>
                  <a:gd name="connsiteY11" fmla="*/ 849844 h 3524332"/>
                  <a:gd name="connsiteX12" fmla="*/ 2098363 w 3018048"/>
                  <a:gd name="connsiteY12" fmla="*/ 775847 h 3524332"/>
                  <a:gd name="connsiteX13" fmla="*/ 2098363 w 3018048"/>
                  <a:gd name="connsiteY13" fmla="*/ 728277 h 3524332"/>
                  <a:gd name="connsiteX14" fmla="*/ 2087792 w 3018048"/>
                  <a:gd name="connsiteY14" fmla="*/ 696563 h 3524332"/>
                  <a:gd name="connsiteX15" fmla="*/ 2077220 w 3018048"/>
                  <a:gd name="connsiteY15" fmla="*/ 675421 h 3524332"/>
                  <a:gd name="connsiteX16" fmla="*/ 2071935 w 3018048"/>
                  <a:gd name="connsiteY16" fmla="*/ 643708 h 3524332"/>
                  <a:gd name="connsiteX17" fmla="*/ 2108934 w 3018048"/>
                  <a:gd name="connsiteY17" fmla="*/ 590852 h 3524332"/>
                  <a:gd name="connsiteX18" fmla="*/ 2034936 w 3018048"/>
                  <a:gd name="connsiteY18" fmla="*/ 580281 h 3524332"/>
                  <a:gd name="connsiteX19" fmla="*/ 2040222 w 3018048"/>
                  <a:gd name="connsiteY19" fmla="*/ 532711 h 3524332"/>
                  <a:gd name="connsiteX20" fmla="*/ 2045507 w 3018048"/>
                  <a:gd name="connsiteY20" fmla="*/ 490427 h 3524332"/>
                  <a:gd name="connsiteX21" fmla="*/ 2019079 w 3018048"/>
                  <a:gd name="connsiteY21" fmla="*/ 474570 h 3524332"/>
                  <a:gd name="connsiteX22" fmla="*/ 1987366 w 3018048"/>
                  <a:gd name="connsiteY22" fmla="*/ 463999 h 3524332"/>
                  <a:gd name="connsiteX23" fmla="*/ 1982081 w 3018048"/>
                  <a:gd name="connsiteY23" fmla="*/ 442857 h 3524332"/>
                  <a:gd name="connsiteX24" fmla="*/ 1971509 w 3018048"/>
                  <a:gd name="connsiteY24" fmla="*/ 358288 h 3524332"/>
                  <a:gd name="connsiteX25" fmla="*/ 1968688 w 3018048"/>
                  <a:gd name="connsiteY25" fmla="*/ 359568 h 3524332"/>
                  <a:gd name="connsiteX26" fmla="*/ 2032265 w 3018048"/>
                  <a:gd name="connsiteY26" fmla="*/ 332383 h 3524332"/>
                  <a:gd name="connsiteX27" fmla="*/ 2040126 w 3018048"/>
                  <a:gd name="connsiteY27" fmla="*/ 288131 h 3524332"/>
                  <a:gd name="connsiteX28" fmla="*/ 1854387 w 3018048"/>
                  <a:gd name="connsiteY28" fmla="*/ 147637 h 3524332"/>
                  <a:gd name="connsiteX29" fmla="*/ 297051 w 3018048"/>
                  <a:gd name="connsiteY29" fmla="*/ 0 h 3524332"/>
                  <a:gd name="connsiteX0" fmla="*/ 301276 w 3018048"/>
                  <a:gd name="connsiteY0" fmla="*/ 4156 h 3524332"/>
                  <a:gd name="connsiteX1" fmla="*/ 0 w 3018048"/>
                  <a:gd name="connsiteY1" fmla="*/ 9442 h 3524332"/>
                  <a:gd name="connsiteX2" fmla="*/ 5285 w 3018048"/>
                  <a:gd name="connsiteY2" fmla="*/ 2509507 h 3524332"/>
                  <a:gd name="connsiteX3" fmla="*/ 301276 w 3018048"/>
                  <a:gd name="connsiteY3" fmla="*/ 2752642 h 3524332"/>
                  <a:gd name="connsiteX4" fmla="*/ 3018048 w 3018048"/>
                  <a:gd name="connsiteY4" fmla="*/ 3524332 h 3524332"/>
                  <a:gd name="connsiteX5" fmla="*/ 3007477 w 3018048"/>
                  <a:gd name="connsiteY5" fmla="*/ 1299116 h 3524332"/>
                  <a:gd name="connsiteX6" fmla="*/ 2151218 w 3018048"/>
                  <a:gd name="connsiteY6" fmla="*/ 1108836 h 3524332"/>
                  <a:gd name="connsiteX7" fmla="*/ 2114219 w 3018048"/>
                  <a:gd name="connsiteY7" fmla="*/ 1061266 h 3524332"/>
                  <a:gd name="connsiteX8" fmla="*/ 2145933 w 3018048"/>
                  <a:gd name="connsiteY8" fmla="*/ 1018982 h 3524332"/>
                  <a:gd name="connsiteX9" fmla="*/ 2130076 w 3018048"/>
                  <a:gd name="connsiteY9" fmla="*/ 971412 h 3524332"/>
                  <a:gd name="connsiteX10" fmla="*/ 2114219 w 3018048"/>
                  <a:gd name="connsiteY10" fmla="*/ 923842 h 3524332"/>
                  <a:gd name="connsiteX11" fmla="*/ 2103648 w 3018048"/>
                  <a:gd name="connsiteY11" fmla="*/ 849844 h 3524332"/>
                  <a:gd name="connsiteX12" fmla="*/ 2098363 w 3018048"/>
                  <a:gd name="connsiteY12" fmla="*/ 775847 h 3524332"/>
                  <a:gd name="connsiteX13" fmla="*/ 2098363 w 3018048"/>
                  <a:gd name="connsiteY13" fmla="*/ 728277 h 3524332"/>
                  <a:gd name="connsiteX14" fmla="*/ 2087792 w 3018048"/>
                  <a:gd name="connsiteY14" fmla="*/ 696563 h 3524332"/>
                  <a:gd name="connsiteX15" fmla="*/ 2077220 w 3018048"/>
                  <a:gd name="connsiteY15" fmla="*/ 675421 h 3524332"/>
                  <a:gd name="connsiteX16" fmla="*/ 2071935 w 3018048"/>
                  <a:gd name="connsiteY16" fmla="*/ 643708 h 3524332"/>
                  <a:gd name="connsiteX17" fmla="*/ 2108934 w 3018048"/>
                  <a:gd name="connsiteY17" fmla="*/ 590852 h 3524332"/>
                  <a:gd name="connsiteX18" fmla="*/ 2034936 w 3018048"/>
                  <a:gd name="connsiteY18" fmla="*/ 580281 h 3524332"/>
                  <a:gd name="connsiteX19" fmla="*/ 2040222 w 3018048"/>
                  <a:gd name="connsiteY19" fmla="*/ 532711 h 3524332"/>
                  <a:gd name="connsiteX20" fmla="*/ 2045507 w 3018048"/>
                  <a:gd name="connsiteY20" fmla="*/ 490427 h 3524332"/>
                  <a:gd name="connsiteX21" fmla="*/ 2019079 w 3018048"/>
                  <a:gd name="connsiteY21" fmla="*/ 474570 h 3524332"/>
                  <a:gd name="connsiteX22" fmla="*/ 1987366 w 3018048"/>
                  <a:gd name="connsiteY22" fmla="*/ 463999 h 3524332"/>
                  <a:gd name="connsiteX23" fmla="*/ 1982081 w 3018048"/>
                  <a:gd name="connsiteY23" fmla="*/ 442857 h 3524332"/>
                  <a:gd name="connsiteX24" fmla="*/ 1971509 w 3018048"/>
                  <a:gd name="connsiteY24" fmla="*/ 358288 h 3524332"/>
                  <a:gd name="connsiteX25" fmla="*/ 1968688 w 3018048"/>
                  <a:gd name="connsiteY25" fmla="*/ 359568 h 3524332"/>
                  <a:gd name="connsiteX26" fmla="*/ 2032265 w 3018048"/>
                  <a:gd name="connsiteY26" fmla="*/ 332383 h 3524332"/>
                  <a:gd name="connsiteX27" fmla="*/ 2028220 w 3018048"/>
                  <a:gd name="connsiteY27" fmla="*/ 278606 h 3524332"/>
                  <a:gd name="connsiteX28" fmla="*/ 1854387 w 3018048"/>
                  <a:gd name="connsiteY28" fmla="*/ 147637 h 3524332"/>
                  <a:gd name="connsiteX29" fmla="*/ 297051 w 3018048"/>
                  <a:gd name="connsiteY29" fmla="*/ 0 h 3524332"/>
                  <a:gd name="connsiteX0" fmla="*/ 301276 w 3018048"/>
                  <a:gd name="connsiteY0" fmla="*/ 4156 h 3524332"/>
                  <a:gd name="connsiteX1" fmla="*/ 0 w 3018048"/>
                  <a:gd name="connsiteY1" fmla="*/ 9442 h 3524332"/>
                  <a:gd name="connsiteX2" fmla="*/ 5285 w 3018048"/>
                  <a:gd name="connsiteY2" fmla="*/ 2509507 h 3524332"/>
                  <a:gd name="connsiteX3" fmla="*/ 301276 w 3018048"/>
                  <a:gd name="connsiteY3" fmla="*/ 2752642 h 3524332"/>
                  <a:gd name="connsiteX4" fmla="*/ 3018048 w 3018048"/>
                  <a:gd name="connsiteY4" fmla="*/ 3524332 h 3524332"/>
                  <a:gd name="connsiteX5" fmla="*/ 3007477 w 3018048"/>
                  <a:gd name="connsiteY5" fmla="*/ 1299116 h 3524332"/>
                  <a:gd name="connsiteX6" fmla="*/ 2151218 w 3018048"/>
                  <a:gd name="connsiteY6" fmla="*/ 1108836 h 3524332"/>
                  <a:gd name="connsiteX7" fmla="*/ 2114219 w 3018048"/>
                  <a:gd name="connsiteY7" fmla="*/ 1061266 h 3524332"/>
                  <a:gd name="connsiteX8" fmla="*/ 2145933 w 3018048"/>
                  <a:gd name="connsiteY8" fmla="*/ 1018982 h 3524332"/>
                  <a:gd name="connsiteX9" fmla="*/ 2130076 w 3018048"/>
                  <a:gd name="connsiteY9" fmla="*/ 971412 h 3524332"/>
                  <a:gd name="connsiteX10" fmla="*/ 2114219 w 3018048"/>
                  <a:gd name="connsiteY10" fmla="*/ 923842 h 3524332"/>
                  <a:gd name="connsiteX11" fmla="*/ 2103648 w 3018048"/>
                  <a:gd name="connsiteY11" fmla="*/ 849844 h 3524332"/>
                  <a:gd name="connsiteX12" fmla="*/ 2098363 w 3018048"/>
                  <a:gd name="connsiteY12" fmla="*/ 775847 h 3524332"/>
                  <a:gd name="connsiteX13" fmla="*/ 2098363 w 3018048"/>
                  <a:gd name="connsiteY13" fmla="*/ 728277 h 3524332"/>
                  <a:gd name="connsiteX14" fmla="*/ 2087792 w 3018048"/>
                  <a:gd name="connsiteY14" fmla="*/ 696563 h 3524332"/>
                  <a:gd name="connsiteX15" fmla="*/ 2077220 w 3018048"/>
                  <a:gd name="connsiteY15" fmla="*/ 675421 h 3524332"/>
                  <a:gd name="connsiteX16" fmla="*/ 2071935 w 3018048"/>
                  <a:gd name="connsiteY16" fmla="*/ 643708 h 3524332"/>
                  <a:gd name="connsiteX17" fmla="*/ 2108934 w 3018048"/>
                  <a:gd name="connsiteY17" fmla="*/ 590852 h 3524332"/>
                  <a:gd name="connsiteX18" fmla="*/ 2034936 w 3018048"/>
                  <a:gd name="connsiteY18" fmla="*/ 580281 h 3524332"/>
                  <a:gd name="connsiteX19" fmla="*/ 2040222 w 3018048"/>
                  <a:gd name="connsiteY19" fmla="*/ 532711 h 3524332"/>
                  <a:gd name="connsiteX20" fmla="*/ 2045507 w 3018048"/>
                  <a:gd name="connsiteY20" fmla="*/ 490427 h 3524332"/>
                  <a:gd name="connsiteX21" fmla="*/ 2019079 w 3018048"/>
                  <a:gd name="connsiteY21" fmla="*/ 474570 h 3524332"/>
                  <a:gd name="connsiteX22" fmla="*/ 1987366 w 3018048"/>
                  <a:gd name="connsiteY22" fmla="*/ 463999 h 3524332"/>
                  <a:gd name="connsiteX23" fmla="*/ 1982081 w 3018048"/>
                  <a:gd name="connsiteY23" fmla="*/ 442857 h 3524332"/>
                  <a:gd name="connsiteX24" fmla="*/ 1971509 w 3018048"/>
                  <a:gd name="connsiteY24" fmla="*/ 358288 h 3524332"/>
                  <a:gd name="connsiteX25" fmla="*/ 1968688 w 3018048"/>
                  <a:gd name="connsiteY25" fmla="*/ 359568 h 3524332"/>
                  <a:gd name="connsiteX26" fmla="*/ 2032265 w 3018048"/>
                  <a:gd name="connsiteY26" fmla="*/ 332383 h 3524332"/>
                  <a:gd name="connsiteX27" fmla="*/ 2028220 w 3018048"/>
                  <a:gd name="connsiteY27" fmla="*/ 278606 h 3524332"/>
                  <a:gd name="connsiteX28" fmla="*/ 1980594 w 3018048"/>
                  <a:gd name="connsiteY28" fmla="*/ 240506 h 3524332"/>
                  <a:gd name="connsiteX29" fmla="*/ 1854387 w 3018048"/>
                  <a:gd name="connsiteY29" fmla="*/ 147637 h 3524332"/>
                  <a:gd name="connsiteX30" fmla="*/ 297051 w 3018048"/>
                  <a:gd name="connsiteY30" fmla="*/ 0 h 3524332"/>
                  <a:gd name="connsiteX0" fmla="*/ 301276 w 3018048"/>
                  <a:gd name="connsiteY0" fmla="*/ 4156 h 3524332"/>
                  <a:gd name="connsiteX1" fmla="*/ 0 w 3018048"/>
                  <a:gd name="connsiteY1" fmla="*/ 9442 h 3524332"/>
                  <a:gd name="connsiteX2" fmla="*/ 5285 w 3018048"/>
                  <a:gd name="connsiteY2" fmla="*/ 2509507 h 3524332"/>
                  <a:gd name="connsiteX3" fmla="*/ 301276 w 3018048"/>
                  <a:gd name="connsiteY3" fmla="*/ 2752642 h 3524332"/>
                  <a:gd name="connsiteX4" fmla="*/ 3018048 w 3018048"/>
                  <a:gd name="connsiteY4" fmla="*/ 3524332 h 3524332"/>
                  <a:gd name="connsiteX5" fmla="*/ 3007477 w 3018048"/>
                  <a:gd name="connsiteY5" fmla="*/ 1299116 h 3524332"/>
                  <a:gd name="connsiteX6" fmla="*/ 2151218 w 3018048"/>
                  <a:gd name="connsiteY6" fmla="*/ 1108836 h 3524332"/>
                  <a:gd name="connsiteX7" fmla="*/ 2114219 w 3018048"/>
                  <a:gd name="connsiteY7" fmla="*/ 1061266 h 3524332"/>
                  <a:gd name="connsiteX8" fmla="*/ 2145933 w 3018048"/>
                  <a:gd name="connsiteY8" fmla="*/ 1018982 h 3524332"/>
                  <a:gd name="connsiteX9" fmla="*/ 2130076 w 3018048"/>
                  <a:gd name="connsiteY9" fmla="*/ 971412 h 3524332"/>
                  <a:gd name="connsiteX10" fmla="*/ 2114219 w 3018048"/>
                  <a:gd name="connsiteY10" fmla="*/ 923842 h 3524332"/>
                  <a:gd name="connsiteX11" fmla="*/ 2103648 w 3018048"/>
                  <a:gd name="connsiteY11" fmla="*/ 849844 h 3524332"/>
                  <a:gd name="connsiteX12" fmla="*/ 2098363 w 3018048"/>
                  <a:gd name="connsiteY12" fmla="*/ 775847 h 3524332"/>
                  <a:gd name="connsiteX13" fmla="*/ 2098363 w 3018048"/>
                  <a:gd name="connsiteY13" fmla="*/ 728277 h 3524332"/>
                  <a:gd name="connsiteX14" fmla="*/ 2087792 w 3018048"/>
                  <a:gd name="connsiteY14" fmla="*/ 696563 h 3524332"/>
                  <a:gd name="connsiteX15" fmla="*/ 2077220 w 3018048"/>
                  <a:gd name="connsiteY15" fmla="*/ 675421 h 3524332"/>
                  <a:gd name="connsiteX16" fmla="*/ 2071935 w 3018048"/>
                  <a:gd name="connsiteY16" fmla="*/ 643708 h 3524332"/>
                  <a:gd name="connsiteX17" fmla="*/ 2108934 w 3018048"/>
                  <a:gd name="connsiteY17" fmla="*/ 590852 h 3524332"/>
                  <a:gd name="connsiteX18" fmla="*/ 2034936 w 3018048"/>
                  <a:gd name="connsiteY18" fmla="*/ 580281 h 3524332"/>
                  <a:gd name="connsiteX19" fmla="*/ 2040222 w 3018048"/>
                  <a:gd name="connsiteY19" fmla="*/ 532711 h 3524332"/>
                  <a:gd name="connsiteX20" fmla="*/ 2045507 w 3018048"/>
                  <a:gd name="connsiteY20" fmla="*/ 490427 h 3524332"/>
                  <a:gd name="connsiteX21" fmla="*/ 2019079 w 3018048"/>
                  <a:gd name="connsiteY21" fmla="*/ 474570 h 3524332"/>
                  <a:gd name="connsiteX22" fmla="*/ 1987366 w 3018048"/>
                  <a:gd name="connsiteY22" fmla="*/ 463999 h 3524332"/>
                  <a:gd name="connsiteX23" fmla="*/ 1982081 w 3018048"/>
                  <a:gd name="connsiteY23" fmla="*/ 442857 h 3524332"/>
                  <a:gd name="connsiteX24" fmla="*/ 1971509 w 3018048"/>
                  <a:gd name="connsiteY24" fmla="*/ 358288 h 3524332"/>
                  <a:gd name="connsiteX25" fmla="*/ 1968688 w 3018048"/>
                  <a:gd name="connsiteY25" fmla="*/ 359568 h 3524332"/>
                  <a:gd name="connsiteX26" fmla="*/ 2032265 w 3018048"/>
                  <a:gd name="connsiteY26" fmla="*/ 332383 h 3524332"/>
                  <a:gd name="connsiteX27" fmla="*/ 2028220 w 3018048"/>
                  <a:gd name="connsiteY27" fmla="*/ 278606 h 3524332"/>
                  <a:gd name="connsiteX28" fmla="*/ 1854387 w 3018048"/>
                  <a:gd name="connsiteY28" fmla="*/ 147637 h 3524332"/>
                  <a:gd name="connsiteX29" fmla="*/ 297051 w 3018048"/>
                  <a:gd name="connsiteY29" fmla="*/ 0 h 3524332"/>
                  <a:gd name="connsiteX0" fmla="*/ 301276 w 3018048"/>
                  <a:gd name="connsiteY0" fmla="*/ 4156 h 3524332"/>
                  <a:gd name="connsiteX1" fmla="*/ 0 w 3018048"/>
                  <a:gd name="connsiteY1" fmla="*/ 9442 h 3524332"/>
                  <a:gd name="connsiteX2" fmla="*/ 5285 w 3018048"/>
                  <a:gd name="connsiteY2" fmla="*/ 2509507 h 3524332"/>
                  <a:gd name="connsiteX3" fmla="*/ 301276 w 3018048"/>
                  <a:gd name="connsiteY3" fmla="*/ 2752642 h 3524332"/>
                  <a:gd name="connsiteX4" fmla="*/ 3018048 w 3018048"/>
                  <a:gd name="connsiteY4" fmla="*/ 3524332 h 3524332"/>
                  <a:gd name="connsiteX5" fmla="*/ 3007477 w 3018048"/>
                  <a:gd name="connsiteY5" fmla="*/ 1299116 h 3524332"/>
                  <a:gd name="connsiteX6" fmla="*/ 2151218 w 3018048"/>
                  <a:gd name="connsiteY6" fmla="*/ 1108836 h 3524332"/>
                  <a:gd name="connsiteX7" fmla="*/ 2114219 w 3018048"/>
                  <a:gd name="connsiteY7" fmla="*/ 1061266 h 3524332"/>
                  <a:gd name="connsiteX8" fmla="*/ 2145933 w 3018048"/>
                  <a:gd name="connsiteY8" fmla="*/ 1018982 h 3524332"/>
                  <a:gd name="connsiteX9" fmla="*/ 2130076 w 3018048"/>
                  <a:gd name="connsiteY9" fmla="*/ 971412 h 3524332"/>
                  <a:gd name="connsiteX10" fmla="*/ 2114219 w 3018048"/>
                  <a:gd name="connsiteY10" fmla="*/ 923842 h 3524332"/>
                  <a:gd name="connsiteX11" fmla="*/ 2103648 w 3018048"/>
                  <a:gd name="connsiteY11" fmla="*/ 849844 h 3524332"/>
                  <a:gd name="connsiteX12" fmla="*/ 2098363 w 3018048"/>
                  <a:gd name="connsiteY12" fmla="*/ 775847 h 3524332"/>
                  <a:gd name="connsiteX13" fmla="*/ 2098363 w 3018048"/>
                  <a:gd name="connsiteY13" fmla="*/ 728277 h 3524332"/>
                  <a:gd name="connsiteX14" fmla="*/ 2087792 w 3018048"/>
                  <a:gd name="connsiteY14" fmla="*/ 696563 h 3524332"/>
                  <a:gd name="connsiteX15" fmla="*/ 2077220 w 3018048"/>
                  <a:gd name="connsiteY15" fmla="*/ 675421 h 3524332"/>
                  <a:gd name="connsiteX16" fmla="*/ 2071935 w 3018048"/>
                  <a:gd name="connsiteY16" fmla="*/ 643708 h 3524332"/>
                  <a:gd name="connsiteX17" fmla="*/ 2108934 w 3018048"/>
                  <a:gd name="connsiteY17" fmla="*/ 590852 h 3524332"/>
                  <a:gd name="connsiteX18" fmla="*/ 2034936 w 3018048"/>
                  <a:gd name="connsiteY18" fmla="*/ 580281 h 3524332"/>
                  <a:gd name="connsiteX19" fmla="*/ 2040222 w 3018048"/>
                  <a:gd name="connsiteY19" fmla="*/ 532711 h 3524332"/>
                  <a:gd name="connsiteX20" fmla="*/ 2045507 w 3018048"/>
                  <a:gd name="connsiteY20" fmla="*/ 490427 h 3524332"/>
                  <a:gd name="connsiteX21" fmla="*/ 2019079 w 3018048"/>
                  <a:gd name="connsiteY21" fmla="*/ 474570 h 3524332"/>
                  <a:gd name="connsiteX22" fmla="*/ 1987366 w 3018048"/>
                  <a:gd name="connsiteY22" fmla="*/ 463999 h 3524332"/>
                  <a:gd name="connsiteX23" fmla="*/ 1982081 w 3018048"/>
                  <a:gd name="connsiteY23" fmla="*/ 442857 h 3524332"/>
                  <a:gd name="connsiteX24" fmla="*/ 1971509 w 3018048"/>
                  <a:gd name="connsiteY24" fmla="*/ 358288 h 3524332"/>
                  <a:gd name="connsiteX25" fmla="*/ 1968688 w 3018048"/>
                  <a:gd name="connsiteY25" fmla="*/ 359568 h 3524332"/>
                  <a:gd name="connsiteX26" fmla="*/ 2032265 w 3018048"/>
                  <a:gd name="connsiteY26" fmla="*/ 332383 h 3524332"/>
                  <a:gd name="connsiteX27" fmla="*/ 2028220 w 3018048"/>
                  <a:gd name="connsiteY27" fmla="*/ 278606 h 3524332"/>
                  <a:gd name="connsiteX28" fmla="*/ 2030601 w 3018048"/>
                  <a:gd name="connsiteY28" fmla="*/ 209550 h 3524332"/>
                  <a:gd name="connsiteX29" fmla="*/ 1854387 w 3018048"/>
                  <a:gd name="connsiteY29" fmla="*/ 147637 h 3524332"/>
                  <a:gd name="connsiteX30" fmla="*/ 297051 w 3018048"/>
                  <a:gd name="connsiteY30" fmla="*/ 0 h 3524332"/>
                  <a:gd name="connsiteX0" fmla="*/ 301276 w 3018048"/>
                  <a:gd name="connsiteY0" fmla="*/ 4156 h 3524332"/>
                  <a:gd name="connsiteX1" fmla="*/ 0 w 3018048"/>
                  <a:gd name="connsiteY1" fmla="*/ 9442 h 3524332"/>
                  <a:gd name="connsiteX2" fmla="*/ 5285 w 3018048"/>
                  <a:gd name="connsiteY2" fmla="*/ 2509507 h 3524332"/>
                  <a:gd name="connsiteX3" fmla="*/ 301276 w 3018048"/>
                  <a:gd name="connsiteY3" fmla="*/ 2752642 h 3524332"/>
                  <a:gd name="connsiteX4" fmla="*/ 3018048 w 3018048"/>
                  <a:gd name="connsiteY4" fmla="*/ 3524332 h 3524332"/>
                  <a:gd name="connsiteX5" fmla="*/ 3007477 w 3018048"/>
                  <a:gd name="connsiteY5" fmla="*/ 1299116 h 3524332"/>
                  <a:gd name="connsiteX6" fmla="*/ 2151218 w 3018048"/>
                  <a:gd name="connsiteY6" fmla="*/ 1108836 h 3524332"/>
                  <a:gd name="connsiteX7" fmla="*/ 2114219 w 3018048"/>
                  <a:gd name="connsiteY7" fmla="*/ 1061266 h 3524332"/>
                  <a:gd name="connsiteX8" fmla="*/ 2145933 w 3018048"/>
                  <a:gd name="connsiteY8" fmla="*/ 1018982 h 3524332"/>
                  <a:gd name="connsiteX9" fmla="*/ 2130076 w 3018048"/>
                  <a:gd name="connsiteY9" fmla="*/ 971412 h 3524332"/>
                  <a:gd name="connsiteX10" fmla="*/ 2114219 w 3018048"/>
                  <a:gd name="connsiteY10" fmla="*/ 923842 h 3524332"/>
                  <a:gd name="connsiteX11" fmla="*/ 2103648 w 3018048"/>
                  <a:gd name="connsiteY11" fmla="*/ 849844 h 3524332"/>
                  <a:gd name="connsiteX12" fmla="*/ 2098363 w 3018048"/>
                  <a:gd name="connsiteY12" fmla="*/ 775847 h 3524332"/>
                  <a:gd name="connsiteX13" fmla="*/ 2098363 w 3018048"/>
                  <a:gd name="connsiteY13" fmla="*/ 728277 h 3524332"/>
                  <a:gd name="connsiteX14" fmla="*/ 2087792 w 3018048"/>
                  <a:gd name="connsiteY14" fmla="*/ 696563 h 3524332"/>
                  <a:gd name="connsiteX15" fmla="*/ 2077220 w 3018048"/>
                  <a:gd name="connsiteY15" fmla="*/ 675421 h 3524332"/>
                  <a:gd name="connsiteX16" fmla="*/ 2071935 w 3018048"/>
                  <a:gd name="connsiteY16" fmla="*/ 643708 h 3524332"/>
                  <a:gd name="connsiteX17" fmla="*/ 2108934 w 3018048"/>
                  <a:gd name="connsiteY17" fmla="*/ 590852 h 3524332"/>
                  <a:gd name="connsiteX18" fmla="*/ 2034936 w 3018048"/>
                  <a:gd name="connsiteY18" fmla="*/ 580281 h 3524332"/>
                  <a:gd name="connsiteX19" fmla="*/ 2040222 w 3018048"/>
                  <a:gd name="connsiteY19" fmla="*/ 532711 h 3524332"/>
                  <a:gd name="connsiteX20" fmla="*/ 2045507 w 3018048"/>
                  <a:gd name="connsiteY20" fmla="*/ 490427 h 3524332"/>
                  <a:gd name="connsiteX21" fmla="*/ 2019079 w 3018048"/>
                  <a:gd name="connsiteY21" fmla="*/ 474570 h 3524332"/>
                  <a:gd name="connsiteX22" fmla="*/ 1987366 w 3018048"/>
                  <a:gd name="connsiteY22" fmla="*/ 463999 h 3524332"/>
                  <a:gd name="connsiteX23" fmla="*/ 1982081 w 3018048"/>
                  <a:gd name="connsiteY23" fmla="*/ 442857 h 3524332"/>
                  <a:gd name="connsiteX24" fmla="*/ 1971509 w 3018048"/>
                  <a:gd name="connsiteY24" fmla="*/ 358288 h 3524332"/>
                  <a:gd name="connsiteX25" fmla="*/ 1968688 w 3018048"/>
                  <a:gd name="connsiteY25" fmla="*/ 359568 h 3524332"/>
                  <a:gd name="connsiteX26" fmla="*/ 2032265 w 3018048"/>
                  <a:gd name="connsiteY26" fmla="*/ 332383 h 3524332"/>
                  <a:gd name="connsiteX27" fmla="*/ 2028220 w 3018048"/>
                  <a:gd name="connsiteY27" fmla="*/ 278606 h 3524332"/>
                  <a:gd name="connsiteX28" fmla="*/ 1978213 w 3018048"/>
                  <a:gd name="connsiteY28" fmla="*/ 230981 h 3524332"/>
                  <a:gd name="connsiteX29" fmla="*/ 1854387 w 3018048"/>
                  <a:gd name="connsiteY29" fmla="*/ 147637 h 3524332"/>
                  <a:gd name="connsiteX30" fmla="*/ 297051 w 3018048"/>
                  <a:gd name="connsiteY30" fmla="*/ 0 h 3524332"/>
                  <a:gd name="connsiteX0" fmla="*/ 301276 w 3018048"/>
                  <a:gd name="connsiteY0" fmla="*/ 4156 h 3524332"/>
                  <a:gd name="connsiteX1" fmla="*/ 0 w 3018048"/>
                  <a:gd name="connsiteY1" fmla="*/ 9442 h 3524332"/>
                  <a:gd name="connsiteX2" fmla="*/ 5285 w 3018048"/>
                  <a:gd name="connsiteY2" fmla="*/ 2509507 h 3524332"/>
                  <a:gd name="connsiteX3" fmla="*/ 301276 w 3018048"/>
                  <a:gd name="connsiteY3" fmla="*/ 2752642 h 3524332"/>
                  <a:gd name="connsiteX4" fmla="*/ 3018048 w 3018048"/>
                  <a:gd name="connsiteY4" fmla="*/ 3524332 h 3524332"/>
                  <a:gd name="connsiteX5" fmla="*/ 3007477 w 3018048"/>
                  <a:gd name="connsiteY5" fmla="*/ 1299116 h 3524332"/>
                  <a:gd name="connsiteX6" fmla="*/ 2151218 w 3018048"/>
                  <a:gd name="connsiteY6" fmla="*/ 1108836 h 3524332"/>
                  <a:gd name="connsiteX7" fmla="*/ 2114219 w 3018048"/>
                  <a:gd name="connsiteY7" fmla="*/ 1061266 h 3524332"/>
                  <a:gd name="connsiteX8" fmla="*/ 2145933 w 3018048"/>
                  <a:gd name="connsiteY8" fmla="*/ 1018982 h 3524332"/>
                  <a:gd name="connsiteX9" fmla="*/ 2130076 w 3018048"/>
                  <a:gd name="connsiteY9" fmla="*/ 971412 h 3524332"/>
                  <a:gd name="connsiteX10" fmla="*/ 2114219 w 3018048"/>
                  <a:gd name="connsiteY10" fmla="*/ 923842 h 3524332"/>
                  <a:gd name="connsiteX11" fmla="*/ 2103648 w 3018048"/>
                  <a:gd name="connsiteY11" fmla="*/ 849844 h 3524332"/>
                  <a:gd name="connsiteX12" fmla="*/ 2098363 w 3018048"/>
                  <a:gd name="connsiteY12" fmla="*/ 775847 h 3524332"/>
                  <a:gd name="connsiteX13" fmla="*/ 2098363 w 3018048"/>
                  <a:gd name="connsiteY13" fmla="*/ 728277 h 3524332"/>
                  <a:gd name="connsiteX14" fmla="*/ 2087792 w 3018048"/>
                  <a:gd name="connsiteY14" fmla="*/ 696563 h 3524332"/>
                  <a:gd name="connsiteX15" fmla="*/ 2077220 w 3018048"/>
                  <a:gd name="connsiteY15" fmla="*/ 675421 h 3524332"/>
                  <a:gd name="connsiteX16" fmla="*/ 2071935 w 3018048"/>
                  <a:gd name="connsiteY16" fmla="*/ 643708 h 3524332"/>
                  <a:gd name="connsiteX17" fmla="*/ 2108934 w 3018048"/>
                  <a:gd name="connsiteY17" fmla="*/ 590852 h 3524332"/>
                  <a:gd name="connsiteX18" fmla="*/ 2034936 w 3018048"/>
                  <a:gd name="connsiteY18" fmla="*/ 580281 h 3524332"/>
                  <a:gd name="connsiteX19" fmla="*/ 2040222 w 3018048"/>
                  <a:gd name="connsiteY19" fmla="*/ 532711 h 3524332"/>
                  <a:gd name="connsiteX20" fmla="*/ 2045507 w 3018048"/>
                  <a:gd name="connsiteY20" fmla="*/ 490427 h 3524332"/>
                  <a:gd name="connsiteX21" fmla="*/ 2019079 w 3018048"/>
                  <a:gd name="connsiteY21" fmla="*/ 474570 h 3524332"/>
                  <a:gd name="connsiteX22" fmla="*/ 1987366 w 3018048"/>
                  <a:gd name="connsiteY22" fmla="*/ 463999 h 3524332"/>
                  <a:gd name="connsiteX23" fmla="*/ 1982081 w 3018048"/>
                  <a:gd name="connsiteY23" fmla="*/ 442857 h 3524332"/>
                  <a:gd name="connsiteX24" fmla="*/ 1971509 w 3018048"/>
                  <a:gd name="connsiteY24" fmla="*/ 358288 h 3524332"/>
                  <a:gd name="connsiteX25" fmla="*/ 1968688 w 3018048"/>
                  <a:gd name="connsiteY25" fmla="*/ 359568 h 3524332"/>
                  <a:gd name="connsiteX26" fmla="*/ 2032265 w 3018048"/>
                  <a:gd name="connsiteY26" fmla="*/ 332383 h 3524332"/>
                  <a:gd name="connsiteX27" fmla="*/ 2028220 w 3018048"/>
                  <a:gd name="connsiteY27" fmla="*/ 278606 h 3524332"/>
                  <a:gd name="connsiteX28" fmla="*/ 1978213 w 3018048"/>
                  <a:gd name="connsiteY28" fmla="*/ 230981 h 3524332"/>
                  <a:gd name="connsiteX29" fmla="*/ 1932969 w 3018048"/>
                  <a:gd name="connsiteY29" fmla="*/ 197644 h 3524332"/>
                  <a:gd name="connsiteX30" fmla="*/ 1854387 w 3018048"/>
                  <a:gd name="connsiteY30" fmla="*/ 147637 h 3524332"/>
                  <a:gd name="connsiteX31" fmla="*/ 297051 w 3018048"/>
                  <a:gd name="connsiteY31" fmla="*/ 0 h 3524332"/>
                  <a:gd name="connsiteX0" fmla="*/ 301276 w 3018048"/>
                  <a:gd name="connsiteY0" fmla="*/ 4156 h 3524332"/>
                  <a:gd name="connsiteX1" fmla="*/ 0 w 3018048"/>
                  <a:gd name="connsiteY1" fmla="*/ 9442 h 3524332"/>
                  <a:gd name="connsiteX2" fmla="*/ 5285 w 3018048"/>
                  <a:gd name="connsiteY2" fmla="*/ 2509507 h 3524332"/>
                  <a:gd name="connsiteX3" fmla="*/ 301276 w 3018048"/>
                  <a:gd name="connsiteY3" fmla="*/ 2752642 h 3524332"/>
                  <a:gd name="connsiteX4" fmla="*/ 3018048 w 3018048"/>
                  <a:gd name="connsiteY4" fmla="*/ 3524332 h 3524332"/>
                  <a:gd name="connsiteX5" fmla="*/ 3007477 w 3018048"/>
                  <a:gd name="connsiteY5" fmla="*/ 1299116 h 3524332"/>
                  <a:gd name="connsiteX6" fmla="*/ 2151218 w 3018048"/>
                  <a:gd name="connsiteY6" fmla="*/ 1108836 h 3524332"/>
                  <a:gd name="connsiteX7" fmla="*/ 2114219 w 3018048"/>
                  <a:gd name="connsiteY7" fmla="*/ 1061266 h 3524332"/>
                  <a:gd name="connsiteX8" fmla="*/ 2145933 w 3018048"/>
                  <a:gd name="connsiteY8" fmla="*/ 1018982 h 3524332"/>
                  <a:gd name="connsiteX9" fmla="*/ 2130076 w 3018048"/>
                  <a:gd name="connsiteY9" fmla="*/ 971412 h 3524332"/>
                  <a:gd name="connsiteX10" fmla="*/ 2114219 w 3018048"/>
                  <a:gd name="connsiteY10" fmla="*/ 923842 h 3524332"/>
                  <a:gd name="connsiteX11" fmla="*/ 2103648 w 3018048"/>
                  <a:gd name="connsiteY11" fmla="*/ 849844 h 3524332"/>
                  <a:gd name="connsiteX12" fmla="*/ 2098363 w 3018048"/>
                  <a:gd name="connsiteY12" fmla="*/ 775847 h 3524332"/>
                  <a:gd name="connsiteX13" fmla="*/ 2098363 w 3018048"/>
                  <a:gd name="connsiteY13" fmla="*/ 728277 h 3524332"/>
                  <a:gd name="connsiteX14" fmla="*/ 2087792 w 3018048"/>
                  <a:gd name="connsiteY14" fmla="*/ 696563 h 3524332"/>
                  <a:gd name="connsiteX15" fmla="*/ 2077220 w 3018048"/>
                  <a:gd name="connsiteY15" fmla="*/ 675421 h 3524332"/>
                  <a:gd name="connsiteX16" fmla="*/ 2071935 w 3018048"/>
                  <a:gd name="connsiteY16" fmla="*/ 643708 h 3524332"/>
                  <a:gd name="connsiteX17" fmla="*/ 2108934 w 3018048"/>
                  <a:gd name="connsiteY17" fmla="*/ 590852 h 3524332"/>
                  <a:gd name="connsiteX18" fmla="*/ 2034936 w 3018048"/>
                  <a:gd name="connsiteY18" fmla="*/ 580281 h 3524332"/>
                  <a:gd name="connsiteX19" fmla="*/ 2040222 w 3018048"/>
                  <a:gd name="connsiteY19" fmla="*/ 532711 h 3524332"/>
                  <a:gd name="connsiteX20" fmla="*/ 2045507 w 3018048"/>
                  <a:gd name="connsiteY20" fmla="*/ 490427 h 3524332"/>
                  <a:gd name="connsiteX21" fmla="*/ 2019079 w 3018048"/>
                  <a:gd name="connsiteY21" fmla="*/ 474570 h 3524332"/>
                  <a:gd name="connsiteX22" fmla="*/ 1987366 w 3018048"/>
                  <a:gd name="connsiteY22" fmla="*/ 463999 h 3524332"/>
                  <a:gd name="connsiteX23" fmla="*/ 1982081 w 3018048"/>
                  <a:gd name="connsiteY23" fmla="*/ 442857 h 3524332"/>
                  <a:gd name="connsiteX24" fmla="*/ 1971509 w 3018048"/>
                  <a:gd name="connsiteY24" fmla="*/ 358288 h 3524332"/>
                  <a:gd name="connsiteX25" fmla="*/ 1968688 w 3018048"/>
                  <a:gd name="connsiteY25" fmla="*/ 359568 h 3524332"/>
                  <a:gd name="connsiteX26" fmla="*/ 2032265 w 3018048"/>
                  <a:gd name="connsiteY26" fmla="*/ 332383 h 3524332"/>
                  <a:gd name="connsiteX27" fmla="*/ 2028220 w 3018048"/>
                  <a:gd name="connsiteY27" fmla="*/ 278606 h 3524332"/>
                  <a:gd name="connsiteX28" fmla="*/ 1978213 w 3018048"/>
                  <a:gd name="connsiteY28" fmla="*/ 230981 h 3524332"/>
                  <a:gd name="connsiteX29" fmla="*/ 1932969 w 3018048"/>
                  <a:gd name="connsiteY29" fmla="*/ 197644 h 3524332"/>
                  <a:gd name="connsiteX30" fmla="*/ 1890107 w 3018048"/>
                  <a:gd name="connsiteY30" fmla="*/ 169069 h 3524332"/>
                  <a:gd name="connsiteX31" fmla="*/ 1854387 w 3018048"/>
                  <a:gd name="connsiteY31" fmla="*/ 147637 h 3524332"/>
                  <a:gd name="connsiteX32" fmla="*/ 297051 w 3018048"/>
                  <a:gd name="connsiteY32" fmla="*/ 0 h 3524332"/>
                  <a:gd name="connsiteX0" fmla="*/ 301276 w 3018048"/>
                  <a:gd name="connsiteY0" fmla="*/ 4156 h 3524332"/>
                  <a:gd name="connsiteX1" fmla="*/ 0 w 3018048"/>
                  <a:gd name="connsiteY1" fmla="*/ 9442 h 3524332"/>
                  <a:gd name="connsiteX2" fmla="*/ 5285 w 3018048"/>
                  <a:gd name="connsiteY2" fmla="*/ 2509507 h 3524332"/>
                  <a:gd name="connsiteX3" fmla="*/ 301276 w 3018048"/>
                  <a:gd name="connsiteY3" fmla="*/ 2752642 h 3524332"/>
                  <a:gd name="connsiteX4" fmla="*/ 3018048 w 3018048"/>
                  <a:gd name="connsiteY4" fmla="*/ 3524332 h 3524332"/>
                  <a:gd name="connsiteX5" fmla="*/ 3007477 w 3018048"/>
                  <a:gd name="connsiteY5" fmla="*/ 1299116 h 3524332"/>
                  <a:gd name="connsiteX6" fmla="*/ 2151218 w 3018048"/>
                  <a:gd name="connsiteY6" fmla="*/ 1108836 h 3524332"/>
                  <a:gd name="connsiteX7" fmla="*/ 2114219 w 3018048"/>
                  <a:gd name="connsiteY7" fmla="*/ 1061266 h 3524332"/>
                  <a:gd name="connsiteX8" fmla="*/ 2145933 w 3018048"/>
                  <a:gd name="connsiteY8" fmla="*/ 1018982 h 3524332"/>
                  <a:gd name="connsiteX9" fmla="*/ 2130076 w 3018048"/>
                  <a:gd name="connsiteY9" fmla="*/ 971412 h 3524332"/>
                  <a:gd name="connsiteX10" fmla="*/ 2114219 w 3018048"/>
                  <a:gd name="connsiteY10" fmla="*/ 923842 h 3524332"/>
                  <a:gd name="connsiteX11" fmla="*/ 2103648 w 3018048"/>
                  <a:gd name="connsiteY11" fmla="*/ 849844 h 3524332"/>
                  <a:gd name="connsiteX12" fmla="*/ 2098363 w 3018048"/>
                  <a:gd name="connsiteY12" fmla="*/ 775847 h 3524332"/>
                  <a:gd name="connsiteX13" fmla="*/ 2098363 w 3018048"/>
                  <a:gd name="connsiteY13" fmla="*/ 728277 h 3524332"/>
                  <a:gd name="connsiteX14" fmla="*/ 2087792 w 3018048"/>
                  <a:gd name="connsiteY14" fmla="*/ 696563 h 3524332"/>
                  <a:gd name="connsiteX15" fmla="*/ 2077220 w 3018048"/>
                  <a:gd name="connsiteY15" fmla="*/ 675421 h 3524332"/>
                  <a:gd name="connsiteX16" fmla="*/ 2071935 w 3018048"/>
                  <a:gd name="connsiteY16" fmla="*/ 643708 h 3524332"/>
                  <a:gd name="connsiteX17" fmla="*/ 2108934 w 3018048"/>
                  <a:gd name="connsiteY17" fmla="*/ 590852 h 3524332"/>
                  <a:gd name="connsiteX18" fmla="*/ 2034936 w 3018048"/>
                  <a:gd name="connsiteY18" fmla="*/ 580281 h 3524332"/>
                  <a:gd name="connsiteX19" fmla="*/ 2040222 w 3018048"/>
                  <a:gd name="connsiteY19" fmla="*/ 532711 h 3524332"/>
                  <a:gd name="connsiteX20" fmla="*/ 2045507 w 3018048"/>
                  <a:gd name="connsiteY20" fmla="*/ 490427 h 3524332"/>
                  <a:gd name="connsiteX21" fmla="*/ 2019079 w 3018048"/>
                  <a:gd name="connsiteY21" fmla="*/ 474570 h 3524332"/>
                  <a:gd name="connsiteX22" fmla="*/ 1987366 w 3018048"/>
                  <a:gd name="connsiteY22" fmla="*/ 463999 h 3524332"/>
                  <a:gd name="connsiteX23" fmla="*/ 1982081 w 3018048"/>
                  <a:gd name="connsiteY23" fmla="*/ 442857 h 3524332"/>
                  <a:gd name="connsiteX24" fmla="*/ 1971509 w 3018048"/>
                  <a:gd name="connsiteY24" fmla="*/ 358288 h 3524332"/>
                  <a:gd name="connsiteX25" fmla="*/ 1968688 w 3018048"/>
                  <a:gd name="connsiteY25" fmla="*/ 359568 h 3524332"/>
                  <a:gd name="connsiteX26" fmla="*/ 2032265 w 3018048"/>
                  <a:gd name="connsiteY26" fmla="*/ 332383 h 3524332"/>
                  <a:gd name="connsiteX27" fmla="*/ 2028220 w 3018048"/>
                  <a:gd name="connsiteY27" fmla="*/ 278606 h 3524332"/>
                  <a:gd name="connsiteX28" fmla="*/ 1978213 w 3018048"/>
                  <a:gd name="connsiteY28" fmla="*/ 230981 h 3524332"/>
                  <a:gd name="connsiteX29" fmla="*/ 1932969 w 3018048"/>
                  <a:gd name="connsiteY29" fmla="*/ 197644 h 3524332"/>
                  <a:gd name="connsiteX30" fmla="*/ 1890107 w 3018048"/>
                  <a:gd name="connsiteY30" fmla="*/ 169069 h 3524332"/>
                  <a:gd name="connsiteX31" fmla="*/ 1854387 w 3018048"/>
                  <a:gd name="connsiteY31" fmla="*/ 147637 h 3524332"/>
                  <a:gd name="connsiteX32" fmla="*/ 297051 w 3018048"/>
                  <a:gd name="connsiteY32" fmla="*/ 0 h 3524332"/>
                  <a:gd name="connsiteX33" fmla="*/ 301276 w 3018048"/>
                  <a:gd name="connsiteY33" fmla="*/ 4156 h 3524332"/>
                  <a:gd name="connsiteX0" fmla="*/ 301276 w 3018048"/>
                  <a:gd name="connsiteY0" fmla="*/ 4156 h 3524332"/>
                  <a:gd name="connsiteX1" fmla="*/ 0 w 3018048"/>
                  <a:gd name="connsiteY1" fmla="*/ 9442 h 3524332"/>
                  <a:gd name="connsiteX2" fmla="*/ 5285 w 3018048"/>
                  <a:gd name="connsiteY2" fmla="*/ 2509507 h 3524332"/>
                  <a:gd name="connsiteX3" fmla="*/ 301276 w 3018048"/>
                  <a:gd name="connsiteY3" fmla="*/ 2752642 h 3524332"/>
                  <a:gd name="connsiteX4" fmla="*/ 3018048 w 3018048"/>
                  <a:gd name="connsiteY4" fmla="*/ 3524332 h 3524332"/>
                  <a:gd name="connsiteX5" fmla="*/ 3007477 w 3018048"/>
                  <a:gd name="connsiteY5" fmla="*/ 1299116 h 3524332"/>
                  <a:gd name="connsiteX6" fmla="*/ 2151218 w 3018048"/>
                  <a:gd name="connsiteY6" fmla="*/ 1108836 h 3524332"/>
                  <a:gd name="connsiteX7" fmla="*/ 2114219 w 3018048"/>
                  <a:gd name="connsiteY7" fmla="*/ 1061266 h 3524332"/>
                  <a:gd name="connsiteX8" fmla="*/ 2145933 w 3018048"/>
                  <a:gd name="connsiteY8" fmla="*/ 1018982 h 3524332"/>
                  <a:gd name="connsiteX9" fmla="*/ 2130076 w 3018048"/>
                  <a:gd name="connsiteY9" fmla="*/ 971412 h 3524332"/>
                  <a:gd name="connsiteX10" fmla="*/ 2114219 w 3018048"/>
                  <a:gd name="connsiteY10" fmla="*/ 923842 h 3524332"/>
                  <a:gd name="connsiteX11" fmla="*/ 2103648 w 3018048"/>
                  <a:gd name="connsiteY11" fmla="*/ 849844 h 3524332"/>
                  <a:gd name="connsiteX12" fmla="*/ 2098363 w 3018048"/>
                  <a:gd name="connsiteY12" fmla="*/ 775847 h 3524332"/>
                  <a:gd name="connsiteX13" fmla="*/ 2098363 w 3018048"/>
                  <a:gd name="connsiteY13" fmla="*/ 728277 h 3524332"/>
                  <a:gd name="connsiteX14" fmla="*/ 2087792 w 3018048"/>
                  <a:gd name="connsiteY14" fmla="*/ 696563 h 3524332"/>
                  <a:gd name="connsiteX15" fmla="*/ 2077220 w 3018048"/>
                  <a:gd name="connsiteY15" fmla="*/ 675421 h 3524332"/>
                  <a:gd name="connsiteX16" fmla="*/ 2071935 w 3018048"/>
                  <a:gd name="connsiteY16" fmla="*/ 643708 h 3524332"/>
                  <a:gd name="connsiteX17" fmla="*/ 2108934 w 3018048"/>
                  <a:gd name="connsiteY17" fmla="*/ 590852 h 3524332"/>
                  <a:gd name="connsiteX18" fmla="*/ 2034936 w 3018048"/>
                  <a:gd name="connsiteY18" fmla="*/ 580281 h 3524332"/>
                  <a:gd name="connsiteX19" fmla="*/ 2040222 w 3018048"/>
                  <a:gd name="connsiteY19" fmla="*/ 532711 h 3524332"/>
                  <a:gd name="connsiteX20" fmla="*/ 2045507 w 3018048"/>
                  <a:gd name="connsiteY20" fmla="*/ 490427 h 3524332"/>
                  <a:gd name="connsiteX21" fmla="*/ 2019079 w 3018048"/>
                  <a:gd name="connsiteY21" fmla="*/ 474570 h 3524332"/>
                  <a:gd name="connsiteX22" fmla="*/ 1987366 w 3018048"/>
                  <a:gd name="connsiteY22" fmla="*/ 463999 h 3524332"/>
                  <a:gd name="connsiteX23" fmla="*/ 1982081 w 3018048"/>
                  <a:gd name="connsiteY23" fmla="*/ 442857 h 3524332"/>
                  <a:gd name="connsiteX24" fmla="*/ 1971509 w 3018048"/>
                  <a:gd name="connsiteY24" fmla="*/ 358288 h 3524332"/>
                  <a:gd name="connsiteX25" fmla="*/ 1968688 w 3018048"/>
                  <a:gd name="connsiteY25" fmla="*/ 359568 h 3524332"/>
                  <a:gd name="connsiteX26" fmla="*/ 2032265 w 3018048"/>
                  <a:gd name="connsiteY26" fmla="*/ 332383 h 3524332"/>
                  <a:gd name="connsiteX27" fmla="*/ 2028220 w 3018048"/>
                  <a:gd name="connsiteY27" fmla="*/ 278606 h 3524332"/>
                  <a:gd name="connsiteX28" fmla="*/ 1978213 w 3018048"/>
                  <a:gd name="connsiteY28" fmla="*/ 230981 h 3524332"/>
                  <a:gd name="connsiteX29" fmla="*/ 1932969 w 3018048"/>
                  <a:gd name="connsiteY29" fmla="*/ 197644 h 3524332"/>
                  <a:gd name="connsiteX30" fmla="*/ 1890107 w 3018048"/>
                  <a:gd name="connsiteY30" fmla="*/ 169069 h 3524332"/>
                  <a:gd name="connsiteX31" fmla="*/ 297051 w 3018048"/>
                  <a:gd name="connsiteY31" fmla="*/ 0 h 3524332"/>
                  <a:gd name="connsiteX32" fmla="*/ 301276 w 3018048"/>
                  <a:gd name="connsiteY32" fmla="*/ 4156 h 3524332"/>
                  <a:gd name="connsiteX0" fmla="*/ 301276 w 3018048"/>
                  <a:gd name="connsiteY0" fmla="*/ 4156 h 3524332"/>
                  <a:gd name="connsiteX1" fmla="*/ 0 w 3018048"/>
                  <a:gd name="connsiteY1" fmla="*/ 9442 h 3524332"/>
                  <a:gd name="connsiteX2" fmla="*/ 5285 w 3018048"/>
                  <a:gd name="connsiteY2" fmla="*/ 2509507 h 3524332"/>
                  <a:gd name="connsiteX3" fmla="*/ 301276 w 3018048"/>
                  <a:gd name="connsiteY3" fmla="*/ 2752642 h 3524332"/>
                  <a:gd name="connsiteX4" fmla="*/ 3018048 w 3018048"/>
                  <a:gd name="connsiteY4" fmla="*/ 3524332 h 3524332"/>
                  <a:gd name="connsiteX5" fmla="*/ 3007477 w 3018048"/>
                  <a:gd name="connsiteY5" fmla="*/ 1299116 h 3524332"/>
                  <a:gd name="connsiteX6" fmla="*/ 2151218 w 3018048"/>
                  <a:gd name="connsiteY6" fmla="*/ 1108836 h 3524332"/>
                  <a:gd name="connsiteX7" fmla="*/ 2114219 w 3018048"/>
                  <a:gd name="connsiteY7" fmla="*/ 1061266 h 3524332"/>
                  <a:gd name="connsiteX8" fmla="*/ 2145933 w 3018048"/>
                  <a:gd name="connsiteY8" fmla="*/ 1018982 h 3524332"/>
                  <a:gd name="connsiteX9" fmla="*/ 2130076 w 3018048"/>
                  <a:gd name="connsiteY9" fmla="*/ 971412 h 3524332"/>
                  <a:gd name="connsiteX10" fmla="*/ 2114219 w 3018048"/>
                  <a:gd name="connsiteY10" fmla="*/ 923842 h 3524332"/>
                  <a:gd name="connsiteX11" fmla="*/ 2103648 w 3018048"/>
                  <a:gd name="connsiteY11" fmla="*/ 849844 h 3524332"/>
                  <a:gd name="connsiteX12" fmla="*/ 2098363 w 3018048"/>
                  <a:gd name="connsiteY12" fmla="*/ 775847 h 3524332"/>
                  <a:gd name="connsiteX13" fmla="*/ 2098363 w 3018048"/>
                  <a:gd name="connsiteY13" fmla="*/ 728277 h 3524332"/>
                  <a:gd name="connsiteX14" fmla="*/ 2087792 w 3018048"/>
                  <a:gd name="connsiteY14" fmla="*/ 696563 h 3524332"/>
                  <a:gd name="connsiteX15" fmla="*/ 2077220 w 3018048"/>
                  <a:gd name="connsiteY15" fmla="*/ 675421 h 3524332"/>
                  <a:gd name="connsiteX16" fmla="*/ 2071935 w 3018048"/>
                  <a:gd name="connsiteY16" fmla="*/ 643708 h 3524332"/>
                  <a:gd name="connsiteX17" fmla="*/ 2108934 w 3018048"/>
                  <a:gd name="connsiteY17" fmla="*/ 590852 h 3524332"/>
                  <a:gd name="connsiteX18" fmla="*/ 2034936 w 3018048"/>
                  <a:gd name="connsiteY18" fmla="*/ 580281 h 3524332"/>
                  <a:gd name="connsiteX19" fmla="*/ 2040222 w 3018048"/>
                  <a:gd name="connsiteY19" fmla="*/ 532711 h 3524332"/>
                  <a:gd name="connsiteX20" fmla="*/ 2045507 w 3018048"/>
                  <a:gd name="connsiteY20" fmla="*/ 490427 h 3524332"/>
                  <a:gd name="connsiteX21" fmla="*/ 2019079 w 3018048"/>
                  <a:gd name="connsiteY21" fmla="*/ 474570 h 3524332"/>
                  <a:gd name="connsiteX22" fmla="*/ 1987366 w 3018048"/>
                  <a:gd name="connsiteY22" fmla="*/ 463999 h 3524332"/>
                  <a:gd name="connsiteX23" fmla="*/ 1982081 w 3018048"/>
                  <a:gd name="connsiteY23" fmla="*/ 442857 h 3524332"/>
                  <a:gd name="connsiteX24" fmla="*/ 1971509 w 3018048"/>
                  <a:gd name="connsiteY24" fmla="*/ 358288 h 3524332"/>
                  <a:gd name="connsiteX25" fmla="*/ 1968688 w 3018048"/>
                  <a:gd name="connsiteY25" fmla="*/ 359568 h 3524332"/>
                  <a:gd name="connsiteX26" fmla="*/ 2032265 w 3018048"/>
                  <a:gd name="connsiteY26" fmla="*/ 332383 h 3524332"/>
                  <a:gd name="connsiteX27" fmla="*/ 2028220 w 3018048"/>
                  <a:gd name="connsiteY27" fmla="*/ 278606 h 3524332"/>
                  <a:gd name="connsiteX28" fmla="*/ 1978213 w 3018048"/>
                  <a:gd name="connsiteY28" fmla="*/ 230981 h 3524332"/>
                  <a:gd name="connsiteX29" fmla="*/ 1932969 w 3018048"/>
                  <a:gd name="connsiteY29" fmla="*/ 197644 h 3524332"/>
                  <a:gd name="connsiteX30" fmla="*/ 1890107 w 3018048"/>
                  <a:gd name="connsiteY30" fmla="*/ 169069 h 3524332"/>
                  <a:gd name="connsiteX31" fmla="*/ 1828194 w 3018048"/>
                  <a:gd name="connsiteY31" fmla="*/ 138113 h 3524332"/>
                  <a:gd name="connsiteX32" fmla="*/ 297051 w 3018048"/>
                  <a:gd name="connsiteY32" fmla="*/ 0 h 3524332"/>
                  <a:gd name="connsiteX33" fmla="*/ 301276 w 3018048"/>
                  <a:gd name="connsiteY33" fmla="*/ 4156 h 3524332"/>
                  <a:gd name="connsiteX0" fmla="*/ 301276 w 3018048"/>
                  <a:gd name="connsiteY0" fmla="*/ 4156 h 3524332"/>
                  <a:gd name="connsiteX1" fmla="*/ 0 w 3018048"/>
                  <a:gd name="connsiteY1" fmla="*/ 9442 h 3524332"/>
                  <a:gd name="connsiteX2" fmla="*/ 5285 w 3018048"/>
                  <a:gd name="connsiteY2" fmla="*/ 2509507 h 3524332"/>
                  <a:gd name="connsiteX3" fmla="*/ 301276 w 3018048"/>
                  <a:gd name="connsiteY3" fmla="*/ 2752642 h 3524332"/>
                  <a:gd name="connsiteX4" fmla="*/ 3018048 w 3018048"/>
                  <a:gd name="connsiteY4" fmla="*/ 3524332 h 3524332"/>
                  <a:gd name="connsiteX5" fmla="*/ 3007477 w 3018048"/>
                  <a:gd name="connsiteY5" fmla="*/ 1299116 h 3524332"/>
                  <a:gd name="connsiteX6" fmla="*/ 2151218 w 3018048"/>
                  <a:gd name="connsiteY6" fmla="*/ 1108836 h 3524332"/>
                  <a:gd name="connsiteX7" fmla="*/ 2114219 w 3018048"/>
                  <a:gd name="connsiteY7" fmla="*/ 1061266 h 3524332"/>
                  <a:gd name="connsiteX8" fmla="*/ 2145933 w 3018048"/>
                  <a:gd name="connsiteY8" fmla="*/ 1018982 h 3524332"/>
                  <a:gd name="connsiteX9" fmla="*/ 2130076 w 3018048"/>
                  <a:gd name="connsiteY9" fmla="*/ 971412 h 3524332"/>
                  <a:gd name="connsiteX10" fmla="*/ 2114219 w 3018048"/>
                  <a:gd name="connsiteY10" fmla="*/ 923842 h 3524332"/>
                  <a:gd name="connsiteX11" fmla="*/ 2103648 w 3018048"/>
                  <a:gd name="connsiteY11" fmla="*/ 849844 h 3524332"/>
                  <a:gd name="connsiteX12" fmla="*/ 2098363 w 3018048"/>
                  <a:gd name="connsiteY12" fmla="*/ 775847 h 3524332"/>
                  <a:gd name="connsiteX13" fmla="*/ 2098363 w 3018048"/>
                  <a:gd name="connsiteY13" fmla="*/ 728277 h 3524332"/>
                  <a:gd name="connsiteX14" fmla="*/ 2087792 w 3018048"/>
                  <a:gd name="connsiteY14" fmla="*/ 696563 h 3524332"/>
                  <a:gd name="connsiteX15" fmla="*/ 2077220 w 3018048"/>
                  <a:gd name="connsiteY15" fmla="*/ 675421 h 3524332"/>
                  <a:gd name="connsiteX16" fmla="*/ 2071935 w 3018048"/>
                  <a:gd name="connsiteY16" fmla="*/ 643708 h 3524332"/>
                  <a:gd name="connsiteX17" fmla="*/ 2108934 w 3018048"/>
                  <a:gd name="connsiteY17" fmla="*/ 590852 h 3524332"/>
                  <a:gd name="connsiteX18" fmla="*/ 2034936 w 3018048"/>
                  <a:gd name="connsiteY18" fmla="*/ 580281 h 3524332"/>
                  <a:gd name="connsiteX19" fmla="*/ 2040222 w 3018048"/>
                  <a:gd name="connsiteY19" fmla="*/ 532711 h 3524332"/>
                  <a:gd name="connsiteX20" fmla="*/ 2045507 w 3018048"/>
                  <a:gd name="connsiteY20" fmla="*/ 490427 h 3524332"/>
                  <a:gd name="connsiteX21" fmla="*/ 2019079 w 3018048"/>
                  <a:gd name="connsiteY21" fmla="*/ 474570 h 3524332"/>
                  <a:gd name="connsiteX22" fmla="*/ 1987366 w 3018048"/>
                  <a:gd name="connsiteY22" fmla="*/ 463999 h 3524332"/>
                  <a:gd name="connsiteX23" fmla="*/ 1982081 w 3018048"/>
                  <a:gd name="connsiteY23" fmla="*/ 442857 h 3524332"/>
                  <a:gd name="connsiteX24" fmla="*/ 1971509 w 3018048"/>
                  <a:gd name="connsiteY24" fmla="*/ 358288 h 3524332"/>
                  <a:gd name="connsiteX25" fmla="*/ 1968688 w 3018048"/>
                  <a:gd name="connsiteY25" fmla="*/ 359568 h 3524332"/>
                  <a:gd name="connsiteX26" fmla="*/ 2032265 w 3018048"/>
                  <a:gd name="connsiteY26" fmla="*/ 332383 h 3524332"/>
                  <a:gd name="connsiteX27" fmla="*/ 2028220 w 3018048"/>
                  <a:gd name="connsiteY27" fmla="*/ 278606 h 3524332"/>
                  <a:gd name="connsiteX28" fmla="*/ 1978213 w 3018048"/>
                  <a:gd name="connsiteY28" fmla="*/ 230981 h 3524332"/>
                  <a:gd name="connsiteX29" fmla="*/ 1890107 w 3018048"/>
                  <a:gd name="connsiteY29" fmla="*/ 169069 h 3524332"/>
                  <a:gd name="connsiteX30" fmla="*/ 1828194 w 3018048"/>
                  <a:gd name="connsiteY30" fmla="*/ 138113 h 3524332"/>
                  <a:gd name="connsiteX31" fmla="*/ 297051 w 3018048"/>
                  <a:gd name="connsiteY31" fmla="*/ 0 h 3524332"/>
                  <a:gd name="connsiteX32" fmla="*/ 301276 w 3018048"/>
                  <a:gd name="connsiteY32" fmla="*/ 4156 h 3524332"/>
                  <a:gd name="connsiteX0" fmla="*/ 301276 w 3018048"/>
                  <a:gd name="connsiteY0" fmla="*/ 4156 h 3524332"/>
                  <a:gd name="connsiteX1" fmla="*/ 0 w 3018048"/>
                  <a:gd name="connsiteY1" fmla="*/ 9442 h 3524332"/>
                  <a:gd name="connsiteX2" fmla="*/ 5285 w 3018048"/>
                  <a:gd name="connsiteY2" fmla="*/ 2509507 h 3524332"/>
                  <a:gd name="connsiteX3" fmla="*/ 301276 w 3018048"/>
                  <a:gd name="connsiteY3" fmla="*/ 2752642 h 3524332"/>
                  <a:gd name="connsiteX4" fmla="*/ 3018048 w 3018048"/>
                  <a:gd name="connsiteY4" fmla="*/ 3524332 h 3524332"/>
                  <a:gd name="connsiteX5" fmla="*/ 3007477 w 3018048"/>
                  <a:gd name="connsiteY5" fmla="*/ 1299116 h 3524332"/>
                  <a:gd name="connsiteX6" fmla="*/ 2151218 w 3018048"/>
                  <a:gd name="connsiteY6" fmla="*/ 1108836 h 3524332"/>
                  <a:gd name="connsiteX7" fmla="*/ 2114219 w 3018048"/>
                  <a:gd name="connsiteY7" fmla="*/ 1061266 h 3524332"/>
                  <a:gd name="connsiteX8" fmla="*/ 2145933 w 3018048"/>
                  <a:gd name="connsiteY8" fmla="*/ 1018982 h 3524332"/>
                  <a:gd name="connsiteX9" fmla="*/ 2130076 w 3018048"/>
                  <a:gd name="connsiteY9" fmla="*/ 971412 h 3524332"/>
                  <a:gd name="connsiteX10" fmla="*/ 2114219 w 3018048"/>
                  <a:gd name="connsiteY10" fmla="*/ 923842 h 3524332"/>
                  <a:gd name="connsiteX11" fmla="*/ 2103648 w 3018048"/>
                  <a:gd name="connsiteY11" fmla="*/ 849844 h 3524332"/>
                  <a:gd name="connsiteX12" fmla="*/ 2098363 w 3018048"/>
                  <a:gd name="connsiteY12" fmla="*/ 775847 h 3524332"/>
                  <a:gd name="connsiteX13" fmla="*/ 2098363 w 3018048"/>
                  <a:gd name="connsiteY13" fmla="*/ 728277 h 3524332"/>
                  <a:gd name="connsiteX14" fmla="*/ 2087792 w 3018048"/>
                  <a:gd name="connsiteY14" fmla="*/ 696563 h 3524332"/>
                  <a:gd name="connsiteX15" fmla="*/ 2077220 w 3018048"/>
                  <a:gd name="connsiteY15" fmla="*/ 675421 h 3524332"/>
                  <a:gd name="connsiteX16" fmla="*/ 2071935 w 3018048"/>
                  <a:gd name="connsiteY16" fmla="*/ 643708 h 3524332"/>
                  <a:gd name="connsiteX17" fmla="*/ 2108934 w 3018048"/>
                  <a:gd name="connsiteY17" fmla="*/ 590852 h 3524332"/>
                  <a:gd name="connsiteX18" fmla="*/ 2034936 w 3018048"/>
                  <a:gd name="connsiteY18" fmla="*/ 580281 h 3524332"/>
                  <a:gd name="connsiteX19" fmla="*/ 2040222 w 3018048"/>
                  <a:gd name="connsiteY19" fmla="*/ 532711 h 3524332"/>
                  <a:gd name="connsiteX20" fmla="*/ 2045507 w 3018048"/>
                  <a:gd name="connsiteY20" fmla="*/ 490427 h 3524332"/>
                  <a:gd name="connsiteX21" fmla="*/ 2019079 w 3018048"/>
                  <a:gd name="connsiteY21" fmla="*/ 474570 h 3524332"/>
                  <a:gd name="connsiteX22" fmla="*/ 1987366 w 3018048"/>
                  <a:gd name="connsiteY22" fmla="*/ 463999 h 3524332"/>
                  <a:gd name="connsiteX23" fmla="*/ 1982081 w 3018048"/>
                  <a:gd name="connsiteY23" fmla="*/ 442857 h 3524332"/>
                  <a:gd name="connsiteX24" fmla="*/ 1971509 w 3018048"/>
                  <a:gd name="connsiteY24" fmla="*/ 358288 h 3524332"/>
                  <a:gd name="connsiteX25" fmla="*/ 1968688 w 3018048"/>
                  <a:gd name="connsiteY25" fmla="*/ 359568 h 3524332"/>
                  <a:gd name="connsiteX26" fmla="*/ 2032265 w 3018048"/>
                  <a:gd name="connsiteY26" fmla="*/ 332383 h 3524332"/>
                  <a:gd name="connsiteX27" fmla="*/ 2028220 w 3018048"/>
                  <a:gd name="connsiteY27" fmla="*/ 278606 h 3524332"/>
                  <a:gd name="connsiteX28" fmla="*/ 1978213 w 3018048"/>
                  <a:gd name="connsiteY28" fmla="*/ 230981 h 3524332"/>
                  <a:gd name="connsiteX29" fmla="*/ 1828194 w 3018048"/>
                  <a:gd name="connsiteY29" fmla="*/ 138113 h 3524332"/>
                  <a:gd name="connsiteX30" fmla="*/ 297051 w 3018048"/>
                  <a:gd name="connsiteY30" fmla="*/ 0 h 3524332"/>
                  <a:gd name="connsiteX31" fmla="*/ 301276 w 3018048"/>
                  <a:gd name="connsiteY31" fmla="*/ 4156 h 3524332"/>
                  <a:gd name="connsiteX0" fmla="*/ 301276 w 3018048"/>
                  <a:gd name="connsiteY0" fmla="*/ 4156 h 3524332"/>
                  <a:gd name="connsiteX1" fmla="*/ 0 w 3018048"/>
                  <a:gd name="connsiteY1" fmla="*/ 9442 h 3524332"/>
                  <a:gd name="connsiteX2" fmla="*/ 5285 w 3018048"/>
                  <a:gd name="connsiteY2" fmla="*/ 2509507 h 3524332"/>
                  <a:gd name="connsiteX3" fmla="*/ 301276 w 3018048"/>
                  <a:gd name="connsiteY3" fmla="*/ 2752642 h 3524332"/>
                  <a:gd name="connsiteX4" fmla="*/ 3018048 w 3018048"/>
                  <a:gd name="connsiteY4" fmla="*/ 3524332 h 3524332"/>
                  <a:gd name="connsiteX5" fmla="*/ 3007477 w 3018048"/>
                  <a:gd name="connsiteY5" fmla="*/ 1299116 h 3524332"/>
                  <a:gd name="connsiteX6" fmla="*/ 2151218 w 3018048"/>
                  <a:gd name="connsiteY6" fmla="*/ 1108836 h 3524332"/>
                  <a:gd name="connsiteX7" fmla="*/ 2114219 w 3018048"/>
                  <a:gd name="connsiteY7" fmla="*/ 1061266 h 3524332"/>
                  <a:gd name="connsiteX8" fmla="*/ 2145933 w 3018048"/>
                  <a:gd name="connsiteY8" fmla="*/ 1018982 h 3524332"/>
                  <a:gd name="connsiteX9" fmla="*/ 2130076 w 3018048"/>
                  <a:gd name="connsiteY9" fmla="*/ 971412 h 3524332"/>
                  <a:gd name="connsiteX10" fmla="*/ 2114219 w 3018048"/>
                  <a:gd name="connsiteY10" fmla="*/ 923842 h 3524332"/>
                  <a:gd name="connsiteX11" fmla="*/ 2103648 w 3018048"/>
                  <a:gd name="connsiteY11" fmla="*/ 849844 h 3524332"/>
                  <a:gd name="connsiteX12" fmla="*/ 2098363 w 3018048"/>
                  <a:gd name="connsiteY12" fmla="*/ 775847 h 3524332"/>
                  <a:gd name="connsiteX13" fmla="*/ 2098363 w 3018048"/>
                  <a:gd name="connsiteY13" fmla="*/ 728277 h 3524332"/>
                  <a:gd name="connsiteX14" fmla="*/ 2087792 w 3018048"/>
                  <a:gd name="connsiteY14" fmla="*/ 696563 h 3524332"/>
                  <a:gd name="connsiteX15" fmla="*/ 2077220 w 3018048"/>
                  <a:gd name="connsiteY15" fmla="*/ 675421 h 3524332"/>
                  <a:gd name="connsiteX16" fmla="*/ 2071935 w 3018048"/>
                  <a:gd name="connsiteY16" fmla="*/ 643708 h 3524332"/>
                  <a:gd name="connsiteX17" fmla="*/ 2108934 w 3018048"/>
                  <a:gd name="connsiteY17" fmla="*/ 590852 h 3524332"/>
                  <a:gd name="connsiteX18" fmla="*/ 2034936 w 3018048"/>
                  <a:gd name="connsiteY18" fmla="*/ 580281 h 3524332"/>
                  <a:gd name="connsiteX19" fmla="*/ 2040222 w 3018048"/>
                  <a:gd name="connsiteY19" fmla="*/ 532711 h 3524332"/>
                  <a:gd name="connsiteX20" fmla="*/ 2045507 w 3018048"/>
                  <a:gd name="connsiteY20" fmla="*/ 490427 h 3524332"/>
                  <a:gd name="connsiteX21" fmla="*/ 2019079 w 3018048"/>
                  <a:gd name="connsiteY21" fmla="*/ 474570 h 3524332"/>
                  <a:gd name="connsiteX22" fmla="*/ 1987366 w 3018048"/>
                  <a:gd name="connsiteY22" fmla="*/ 463999 h 3524332"/>
                  <a:gd name="connsiteX23" fmla="*/ 1982081 w 3018048"/>
                  <a:gd name="connsiteY23" fmla="*/ 442857 h 3524332"/>
                  <a:gd name="connsiteX24" fmla="*/ 1971509 w 3018048"/>
                  <a:gd name="connsiteY24" fmla="*/ 358288 h 3524332"/>
                  <a:gd name="connsiteX25" fmla="*/ 1968688 w 3018048"/>
                  <a:gd name="connsiteY25" fmla="*/ 359568 h 3524332"/>
                  <a:gd name="connsiteX26" fmla="*/ 2032265 w 3018048"/>
                  <a:gd name="connsiteY26" fmla="*/ 332383 h 3524332"/>
                  <a:gd name="connsiteX27" fmla="*/ 2028220 w 3018048"/>
                  <a:gd name="connsiteY27" fmla="*/ 278606 h 3524332"/>
                  <a:gd name="connsiteX28" fmla="*/ 1828194 w 3018048"/>
                  <a:gd name="connsiteY28" fmla="*/ 138113 h 3524332"/>
                  <a:gd name="connsiteX29" fmla="*/ 297051 w 3018048"/>
                  <a:gd name="connsiteY29" fmla="*/ 0 h 3524332"/>
                  <a:gd name="connsiteX30" fmla="*/ 301276 w 3018048"/>
                  <a:gd name="connsiteY30" fmla="*/ 4156 h 3524332"/>
                  <a:gd name="connsiteX0" fmla="*/ 301276 w 3018048"/>
                  <a:gd name="connsiteY0" fmla="*/ 4156 h 3524332"/>
                  <a:gd name="connsiteX1" fmla="*/ 0 w 3018048"/>
                  <a:gd name="connsiteY1" fmla="*/ 9442 h 3524332"/>
                  <a:gd name="connsiteX2" fmla="*/ 5285 w 3018048"/>
                  <a:gd name="connsiteY2" fmla="*/ 2509507 h 3524332"/>
                  <a:gd name="connsiteX3" fmla="*/ 301276 w 3018048"/>
                  <a:gd name="connsiteY3" fmla="*/ 2752642 h 3524332"/>
                  <a:gd name="connsiteX4" fmla="*/ 3018048 w 3018048"/>
                  <a:gd name="connsiteY4" fmla="*/ 3524332 h 3524332"/>
                  <a:gd name="connsiteX5" fmla="*/ 3007477 w 3018048"/>
                  <a:gd name="connsiteY5" fmla="*/ 1299116 h 3524332"/>
                  <a:gd name="connsiteX6" fmla="*/ 2151218 w 3018048"/>
                  <a:gd name="connsiteY6" fmla="*/ 1108836 h 3524332"/>
                  <a:gd name="connsiteX7" fmla="*/ 2114219 w 3018048"/>
                  <a:gd name="connsiteY7" fmla="*/ 1061266 h 3524332"/>
                  <a:gd name="connsiteX8" fmla="*/ 2145933 w 3018048"/>
                  <a:gd name="connsiteY8" fmla="*/ 1018982 h 3524332"/>
                  <a:gd name="connsiteX9" fmla="*/ 2130076 w 3018048"/>
                  <a:gd name="connsiteY9" fmla="*/ 971412 h 3524332"/>
                  <a:gd name="connsiteX10" fmla="*/ 2114219 w 3018048"/>
                  <a:gd name="connsiteY10" fmla="*/ 923842 h 3524332"/>
                  <a:gd name="connsiteX11" fmla="*/ 2103648 w 3018048"/>
                  <a:gd name="connsiteY11" fmla="*/ 849844 h 3524332"/>
                  <a:gd name="connsiteX12" fmla="*/ 2098363 w 3018048"/>
                  <a:gd name="connsiteY12" fmla="*/ 775847 h 3524332"/>
                  <a:gd name="connsiteX13" fmla="*/ 2098363 w 3018048"/>
                  <a:gd name="connsiteY13" fmla="*/ 728277 h 3524332"/>
                  <a:gd name="connsiteX14" fmla="*/ 2087792 w 3018048"/>
                  <a:gd name="connsiteY14" fmla="*/ 696563 h 3524332"/>
                  <a:gd name="connsiteX15" fmla="*/ 2077220 w 3018048"/>
                  <a:gd name="connsiteY15" fmla="*/ 675421 h 3524332"/>
                  <a:gd name="connsiteX16" fmla="*/ 2071935 w 3018048"/>
                  <a:gd name="connsiteY16" fmla="*/ 643708 h 3524332"/>
                  <a:gd name="connsiteX17" fmla="*/ 2108934 w 3018048"/>
                  <a:gd name="connsiteY17" fmla="*/ 590852 h 3524332"/>
                  <a:gd name="connsiteX18" fmla="*/ 2034936 w 3018048"/>
                  <a:gd name="connsiteY18" fmla="*/ 580281 h 3524332"/>
                  <a:gd name="connsiteX19" fmla="*/ 2040222 w 3018048"/>
                  <a:gd name="connsiteY19" fmla="*/ 532711 h 3524332"/>
                  <a:gd name="connsiteX20" fmla="*/ 2045507 w 3018048"/>
                  <a:gd name="connsiteY20" fmla="*/ 490427 h 3524332"/>
                  <a:gd name="connsiteX21" fmla="*/ 2019079 w 3018048"/>
                  <a:gd name="connsiteY21" fmla="*/ 474570 h 3524332"/>
                  <a:gd name="connsiteX22" fmla="*/ 1987366 w 3018048"/>
                  <a:gd name="connsiteY22" fmla="*/ 463999 h 3524332"/>
                  <a:gd name="connsiteX23" fmla="*/ 1982081 w 3018048"/>
                  <a:gd name="connsiteY23" fmla="*/ 442857 h 3524332"/>
                  <a:gd name="connsiteX24" fmla="*/ 1971509 w 3018048"/>
                  <a:gd name="connsiteY24" fmla="*/ 358288 h 3524332"/>
                  <a:gd name="connsiteX25" fmla="*/ 1968688 w 3018048"/>
                  <a:gd name="connsiteY25" fmla="*/ 359568 h 3524332"/>
                  <a:gd name="connsiteX26" fmla="*/ 2032265 w 3018048"/>
                  <a:gd name="connsiteY26" fmla="*/ 332383 h 3524332"/>
                  <a:gd name="connsiteX27" fmla="*/ 2028220 w 3018048"/>
                  <a:gd name="connsiteY27" fmla="*/ 278606 h 3524332"/>
                  <a:gd name="connsiteX28" fmla="*/ 1985357 w 3018048"/>
                  <a:gd name="connsiteY28" fmla="*/ 223838 h 3524332"/>
                  <a:gd name="connsiteX29" fmla="*/ 1828194 w 3018048"/>
                  <a:gd name="connsiteY29" fmla="*/ 138113 h 3524332"/>
                  <a:gd name="connsiteX30" fmla="*/ 297051 w 3018048"/>
                  <a:gd name="connsiteY30" fmla="*/ 0 h 3524332"/>
                  <a:gd name="connsiteX31" fmla="*/ 301276 w 3018048"/>
                  <a:gd name="connsiteY31" fmla="*/ 4156 h 3524332"/>
                  <a:gd name="connsiteX0" fmla="*/ 301276 w 3018048"/>
                  <a:gd name="connsiteY0" fmla="*/ 4156 h 3524332"/>
                  <a:gd name="connsiteX1" fmla="*/ 0 w 3018048"/>
                  <a:gd name="connsiteY1" fmla="*/ 9442 h 3524332"/>
                  <a:gd name="connsiteX2" fmla="*/ 5285 w 3018048"/>
                  <a:gd name="connsiteY2" fmla="*/ 2509507 h 3524332"/>
                  <a:gd name="connsiteX3" fmla="*/ 301276 w 3018048"/>
                  <a:gd name="connsiteY3" fmla="*/ 2752642 h 3524332"/>
                  <a:gd name="connsiteX4" fmla="*/ 3018048 w 3018048"/>
                  <a:gd name="connsiteY4" fmla="*/ 3524332 h 3524332"/>
                  <a:gd name="connsiteX5" fmla="*/ 3007477 w 3018048"/>
                  <a:gd name="connsiteY5" fmla="*/ 1299116 h 3524332"/>
                  <a:gd name="connsiteX6" fmla="*/ 2151218 w 3018048"/>
                  <a:gd name="connsiteY6" fmla="*/ 1108836 h 3524332"/>
                  <a:gd name="connsiteX7" fmla="*/ 2114219 w 3018048"/>
                  <a:gd name="connsiteY7" fmla="*/ 1061266 h 3524332"/>
                  <a:gd name="connsiteX8" fmla="*/ 2145933 w 3018048"/>
                  <a:gd name="connsiteY8" fmla="*/ 1018982 h 3524332"/>
                  <a:gd name="connsiteX9" fmla="*/ 2130076 w 3018048"/>
                  <a:gd name="connsiteY9" fmla="*/ 971412 h 3524332"/>
                  <a:gd name="connsiteX10" fmla="*/ 2114219 w 3018048"/>
                  <a:gd name="connsiteY10" fmla="*/ 923842 h 3524332"/>
                  <a:gd name="connsiteX11" fmla="*/ 2103648 w 3018048"/>
                  <a:gd name="connsiteY11" fmla="*/ 849844 h 3524332"/>
                  <a:gd name="connsiteX12" fmla="*/ 2098363 w 3018048"/>
                  <a:gd name="connsiteY12" fmla="*/ 775847 h 3524332"/>
                  <a:gd name="connsiteX13" fmla="*/ 2098363 w 3018048"/>
                  <a:gd name="connsiteY13" fmla="*/ 728277 h 3524332"/>
                  <a:gd name="connsiteX14" fmla="*/ 2087792 w 3018048"/>
                  <a:gd name="connsiteY14" fmla="*/ 696563 h 3524332"/>
                  <a:gd name="connsiteX15" fmla="*/ 2077220 w 3018048"/>
                  <a:gd name="connsiteY15" fmla="*/ 675421 h 3524332"/>
                  <a:gd name="connsiteX16" fmla="*/ 2071935 w 3018048"/>
                  <a:gd name="connsiteY16" fmla="*/ 643708 h 3524332"/>
                  <a:gd name="connsiteX17" fmla="*/ 2108934 w 3018048"/>
                  <a:gd name="connsiteY17" fmla="*/ 590852 h 3524332"/>
                  <a:gd name="connsiteX18" fmla="*/ 2034936 w 3018048"/>
                  <a:gd name="connsiteY18" fmla="*/ 580281 h 3524332"/>
                  <a:gd name="connsiteX19" fmla="*/ 2040222 w 3018048"/>
                  <a:gd name="connsiteY19" fmla="*/ 532711 h 3524332"/>
                  <a:gd name="connsiteX20" fmla="*/ 2045507 w 3018048"/>
                  <a:gd name="connsiteY20" fmla="*/ 490427 h 3524332"/>
                  <a:gd name="connsiteX21" fmla="*/ 2019079 w 3018048"/>
                  <a:gd name="connsiteY21" fmla="*/ 474570 h 3524332"/>
                  <a:gd name="connsiteX22" fmla="*/ 1987366 w 3018048"/>
                  <a:gd name="connsiteY22" fmla="*/ 463999 h 3524332"/>
                  <a:gd name="connsiteX23" fmla="*/ 1982081 w 3018048"/>
                  <a:gd name="connsiteY23" fmla="*/ 442857 h 3524332"/>
                  <a:gd name="connsiteX24" fmla="*/ 1971509 w 3018048"/>
                  <a:gd name="connsiteY24" fmla="*/ 358288 h 3524332"/>
                  <a:gd name="connsiteX25" fmla="*/ 1968688 w 3018048"/>
                  <a:gd name="connsiteY25" fmla="*/ 359568 h 3524332"/>
                  <a:gd name="connsiteX26" fmla="*/ 2032265 w 3018048"/>
                  <a:gd name="connsiteY26" fmla="*/ 332383 h 3524332"/>
                  <a:gd name="connsiteX27" fmla="*/ 2028220 w 3018048"/>
                  <a:gd name="connsiteY27" fmla="*/ 278606 h 3524332"/>
                  <a:gd name="connsiteX28" fmla="*/ 1985357 w 3018048"/>
                  <a:gd name="connsiteY28" fmla="*/ 223838 h 3524332"/>
                  <a:gd name="connsiteX29" fmla="*/ 1828194 w 3018048"/>
                  <a:gd name="connsiteY29" fmla="*/ 138113 h 3524332"/>
                  <a:gd name="connsiteX30" fmla="*/ 297051 w 3018048"/>
                  <a:gd name="connsiteY30" fmla="*/ 0 h 3524332"/>
                  <a:gd name="connsiteX31" fmla="*/ 301276 w 3018048"/>
                  <a:gd name="connsiteY31" fmla="*/ 4156 h 352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018048" h="3524332">
                    <a:moveTo>
                      <a:pt x="301276" y="4156"/>
                    </a:moveTo>
                    <a:lnTo>
                      <a:pt x="0" y="9442"/>
                    </a:lnTo>
                    <a:cubicBezTo>
                      <a:pt x="1762" y="842797"/>
                      <a:pt x="3523" y="1676152"/>
                      <a:pt x="5285" y="2509507"/>
                    </a:cubicBezTo>
                    <a:lnTo>
                      <a:pt x="301276" y="2752642"/>
                    </a:lnTo>
                    <a:lnTo>
                      <a:pt x="3018048" y="3524332"/>
                    </a:lnTo>
                    <a:cubicBezTo>
                      <a:pt x="3014524" y="2782593"/>
                      <a:pt x="3011001" y="2040855"/>
                      <a:pt x="3007477" y="1299116"/>
                    </a:cubicBezTo>
                    <a:lnTo>
                      <a:pt x="2151218" y="1108836"/>
                    </a:lnTo>
                    <a:lnTo>
                      <a:pt x="2114219" y="1061266"/>
                    </a:lnTo>
                    <a:lnTo>
                      <a:pt x="2145933" y="1018982"/>
                    </a:lnTo>
                    <a:lnTo>
                      <a:pt x="2130076" y="971412"/>
                    </a:lnTo>
                    <a:lnTo>
                      <a:pt x="2114219" y="923842"/>
                    </a:lnTo>
                    <a:lnTo>
                      <a:pt x="2103648" y="849844"/>
                    </a:lnTo>
                    <a:lnTo>
                      <a:pt x="2098363" y="775847"/>
                    </a:lnTo>
                    <a:lnTo>
                      <a:pt x="2098363" y="728277"/>
                    </a:lnTo>
                    <a:lnTo>
                      <a:pt x="2087792" y="696563"/>
                    </a:lnTo>
                    <a:lnTo>
                      <a:pt x="2077220" y="675421"/>
                    </a:lnTo>
                    <a:lnTo>
                      <a:pt x="2071935" y="643708"/>
                    </a:lnTo>
                    <a:lnTo>
                      <a:pt x="2108934" y="590852"/>
                    </a:lnTo>
                    <a:lnTo>
                      <a:pt x="2034936" y="580281"/>
                    </a:lnTo>
                    <a:lnTo>
                      <a:pt x="2040222" y="532711"/>
                    </a:lnTo>
                    <a:lnTo>
                      <a:pt x="2045507" y="490427"/>
                    </a:lnTo>
                    <a:lnTo>
                      <a:pt x="2019079" y="474570"/>
                    </a:lnTo>
                    <a:lnTo>
                      <a:pt x="1987366" y="463999"/>
                    </a:lnTo>
                    <a:lnTo>
                      <a:pt x="1982081" y="442857"/>
                    </a:lnTo>
                    <a:lnTo>
                      <a:pt x="1971509" y="358288"/>
                    </a:lnTo>
                    <a:lnTo>
                      <a:pt x="1968688" y="359568"/>
                    </a:lnTo>
                    <a:lnTo>
                      <a:pt x="2032265" y="332383"/>
                    </a:lnTo>
                    <a:cubicBezTo>
                      <a:pt x="2045362" y="328414"/>
                      <a:pt x="2030055" y="278896"/>
                      <a:pt x="2028220" y="278606"/>
                    </a:cubicBezTo>
                    <a:cubicBezTo>
                      <a:pt x="2024768" y="256150"/>
                      <a:pt x="2018695" y="247253"/>
                      <a:pt x="1985357" y="223838"/>
                    </a:cubicBezTo>
                    <a:lnTo>
                      <a:pt x="1828194" y="138113"/>
                    </a:lnTo>
                    <a:cubicBezTo>
                      <a:pt x="1562685" y="109935"/>
                      <a:pt x="559872" y="27089"/>
                      <a:pt x="297051" y="0"/>
                    </a:cubicBezTo>
                    <a:lnTo>
                      <a:pt x="301276" y="4156"/>
                    </a:lnTo>
                    <a:close/>
                  </a:path>
                </a:pathLst>
              </a:custGeom>
              <a:solidFill>
                <a:schemeClr val="accent5">
                  <a:lumMod val="75000"/>
                  <a:alpha val="5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0" name="Freeform 49"/>
            <p:cNvSpPr/>
            <p:nvPr/>
          </p:nvSpPr>
          <p:spPr>
            <a:xfrm>
              <a:off x="1912144" y="2616994"/>
              <a:ext cx="221456" cy="276225"/>
            </a:xfrm>
            <a:custGeom>
              <a:avLst/>
              <a:gdLst>
                <a:gd name="connsiteX0" fmla="*/ 26194 w 221456"/>
                <a:gd name="connsiteY0" fmla="*/ 0 h 276225"/>
                <a:gd name="connsiteX1" fmla="*/ 0 w 221456"/>
                <a:gd name="connsiteY1" fmla="*/ 23812 h 276225"/>
                <a:gd name="connsiteX2" fmla="*/ 47625 w 221456"/>
                <a:gd name="connsiteY2" fmla="*/ 59531 h 276225"/>
                <a:gd name="connsiteX3" fmla="*/ 11906 w 221456"/>
                <a:gd name="connsiteY3" fmla="*/ 76200 h 276225"/>
                <a:gd name="connsiteX4" fmla="*/ 16669 w 221456"/>
                <a:gd name="connsiteY4" fmla="*/ 97631 h 276225"/>
                <a:gd name="connsiteX5" fmla="*/ 30956 w 221456"/>
                <a:gd name="connsiteY5" fmla="*/ 109537 h 276225"/>
                <a:gd name="connsiteX6" fmla="*/ 35719 w 221456"/>
                <a:gd name="connsiteY6" fmla="*/ 128587 h 276225"/>
                <a:gd name="connsiteX7" fmla="*/ 35719 w 221456"/>
                <a:gd name="connsiteY7" fmla="*/ 147637 h 276225"/>
                <a:gd name="connsiteX8" fmla="*/ 40481 w 221456"/>
                <a:gd name="connsiteY8" fmla="*/ 169069 h 276225"/>
                <a:gd name="connsiteX9" fmla="*/ 42862 w 221456"/>
                <a:gd name="connsiteY9" fmla="*/ 235744 h 276225"/>
                <a:gd name="connsiteX10" fmla="*/ 185737 w 221456"/>
                <a:gd name="connsiteY10" fmla="*/ 276225 h 276225"/>
                <a:gd name="connsiteX11" fmla="*/ 204787 w 221456"/>
                <a:gd name="connsiteY11" fmla="*/ 250031 h 276225"/>
                <a:gd name="connsiteX12" fmla="*/ 221456 w 221456"/>
                <a:gd name="connsiteY12" fmla="*/ 238125 h 276225"/>
                <a:gd name="connsiteX13" fmla="*/ 207169 w 221456"/>
                <a:gd name="connsiteY13" fmla="*/ 207169 h 276225"/>
                <a:gd name="connsiteX14" fmla="*/ 202406 w 221456"/>
                <a:gd name="connsiteY14" fmla="*/ 173831 h 276225"/>
                <a:gd name="connsiteX15" fmla="*/ 207169 w 221456"/>
                <a:gd name="connsiteY15" fmla="*/ 135731 h 276225"/>
                <a:gd name="connsiteX16" fmla="*/ 176212 w 221456"/>
                <a:gd name="connsiteY16" fmla="*/ 176212 h 276225"/>
                <a:gd name="connsiteX17" fmla="*/ 161925 w 221456"/>
                <a:gd name="connsiteY17" fmla="*/ 152400 h 276225"/>
                <a:gd name="connsiteX18" fmla="*/ 159544 w 221456"/>
                <a:gd name="connsiteY18" fmla="*/ 135731 h 276225"/>
                <a:gd name="connsiteX19" fmla="*/ 145256 w 221456"/>
                <a:gd name="connsiteY19" fmla="*/ 116681 h 276225"/>
                <a:gd name="connsiteX20" fmla="*/ 171450 w 221456"/>
                <a:gd name="connsiteY20" fmla="*/ 116681 h 276225"/>
                <a:gd name="connsiteX21" fmla="*/ 195262 w 221456"/>
                <a:gd name="connsiteY21" fmla="*/ 92869 h 276225"/>
                <a:gd name="connsiteX22" fmla="*/ 221456 w 221456"/>
                <a:gd name="connsiteY22" fmla="*/ 83344 h 276225"/>
                <a:gd name="connsiteX23" fmla="*/ 221456 w 221456"/>
                <a:gd name="connsiteY23" fmla="*/ 61912 h 276225"/>
                <a:gd name="connsiteX24" fmla="*/ 176212 w 221456"/>
                <a:gd name="connsiteY24" fmla="*/ 50006 h 276225"/>
                <a:gd name="connsiteX25" fmla="*/ 135731 w 221456"/>
                <a:gd name="connsiteY25" fmla="*/ 61912 h 276225"/>
                <a:gd name="connsiteX26" fmla="*/ 92869 w 221456"/>
                <a:gd name="connsiteY26" fmla="*/ 50006 h 276225"/>
                <a:gd name="connsiteX27" fmla="*/ 90487 w 221456"/>
                <a:gd name="connsiteY27" fmla="*/ 21431 h 276225"/>
                <a:gd name="connsiteX28" fmla="*/ 26194 w 221456"/>
                <a:gd name="connsiteY28"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1456" h="276225">
                  <a:moveTo>
                    <a:pt x="26194" y="0"/>
                  </a:moveTo>
                  <a:lnTo>
                    <a:pt x="0" y="23812"/>
                  </a:lnTo>
                  <a:lnTo>
                    <a:pt x="47625" y="59531"/>
                  </a:lnTo>
                  <a:lnTo>
                    <a:pt x="11906" y="76200"/>
                  </a:lnTo>
                  <a:lnTo>
                    <a:pt x="16669" y="97631"/>
                  </a:lnTo>
                  <a:lnTo>
                    <a:pt x="30956" y="109537"/>
                  </a:lnTo>
                  <a:lnTo>
                    <a:pt x="35719" y="128587"/>
                  </a:lnTo>
                  <a:lnTo>
                    <a:pt x="35719" y="147637"/>
                  </a:lnTo>
                  <a:lnTo>
                    <a:pt x="40481" y="169069"/>
                  </a:lnTo>
                  <a:cubicBezTo>
                    <a:pt x="41275" y="191294"/>
                    <a:pt x="42068" y="213519"/>
                    <a:pt x="42862" y="235744"/>
                  </a:cubicBezTo>
                  <a:lnTo>
                    <a:pt x="185737" y="276225"/>
                  </a:lnTo>
                  <a:lnTo>
                    <a:pt x="204787" y="250031"/>
                  </a:lnTo>
                  <a:lnTo>
                    <a:pt x="221456" y="238125"/>
                  </a:lnTo>
                  <a:lnTo>
                    <a:pt x="207169" y="207169"/>
                  </a:lnTo>
                  <a:lnTo>
                    <a:pt x="202406" y="173831"/>
                  </a:lnTo>
                  <a:lnTo>
                    <a:pt x="207169" y="135731"/>
                  </a:lnTo>
                  <a:lnTo>
                    <a:pt x="176212" y="176212"/>
                  </a:lnTo>
                  <a:lnTo>
                    <a:pt x="161925" y="152400"/>
                  </a:lnTo>
                  <a:lnTo>
                    <a:pt x="159544" y="135731"/>
                  </a:lnTo>
                  <a:lnTo>
                    <a:pt x="145256" y="116681"/>
                  </a:lnTo>
                  <a:lnTo>
                    <a:pt x="171450" y="116681"/>
                  </a:lnTo>
                  <a:lnTo>
                    <a:pt x="195262" y="92869"/>
                  </a:lnTo>
                  <a:lnTo>
                    <a:pt x="221456" y="83344"/>
                  </a:lnTo>
                  <a:lnTo>
                    <a:pt x="221456" y="61912"/>
                  </a:lnTo>
                  <a:lnTo>
                    <a:pt x="176212" y="50006"/>
                  </a:lnTo>
                  <a:lnTo>
                    <a:pt x="135731" y="61912"/>
                  </a:lnTo>
                  <a:lnTo>
                    <a:pt x="92869" y="50006"/>
                  </a:lnTo>
                  <a:lnTo>
                    <a:pt x="90487" y="21431"/>
                  </a:lnTo>
                  <a:lnTo>
                    <a:pt x="26194" y="0"/>
                  </a:lnTo>
                  <a:close/>
                </a:path>
              </a:pathLst>
            </a:custGeom>
            <a:solidFill>
              <a:schemeClr val="accent5">
                <a:lumMod val="75000"/>
                <a:alpha val="4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Freeform 42"/>
          <p:cNvSpPr/>
          <p:nvPr/>
        </p:nvSpPr>
        <p:spPr>
          <a:xfrm>
            <a:off x="2704115" y="2886946"/>
            <a:ext cx="330408" cy="407842"/>
          </a:xfrm>
          <a:custGeom>
            <a:avLst/>
            <a:gdLst>
              <a:gd name="connsiteX0" fmla="*/ 0 w 340519"/>
              <a:gd name="connsiteY0" fmla="*/ 111919 h 438150"/>
              <a:gd name="connsiteX1" fmla="*/ 23812 w 340519"/>
              <a:gd name="connsiteY1" fmla="*/ 71438 h 438150"/>
              <a:gd name="connsiteX2" fmla="*/ 52387 w 340519"/>
              <a:gd name="connsiteY2" fmla="*/ 80963 h 438150"/>
              <a:gd name="connsiteX3" fmla="*/ 64294 w 340519"/>
              <a:gd name="connsiteY3" fmla="*/ 42863 h 438150"/>
              <a:gd name="connsiteX4" fmla="*/ 42862 w 340519"/>
              <a:gd name="connsiteY4" fmla="*/ 23813 h 438150"/>
              <a:gd name="connsiteX5" fmla="*/ 59531 w 340519"/>
              <a:gd name="connsiteY5" fmla="*/ 0 h 438150"/>
              <a:gd name="connsiteX6" fmla="*/ 80962 w 340519"/>
              <a:gd name="connsiteY6" fmla="*/ 16669 h 438150"/>
              <a:gd name="connsiteX7" fmla="*/ 107156 w 340519"/>
              <a:gd name="connsiteY7" fmla="*/ 35719 h 438150"/>
              <a:gd name="connsiteX8" fmla="*/ 123825 w 340519"/>
              <a:gd name="connsiteY8" fmla="*/ 64294 h 438150"/>
              <a:gd name="connsiteX9" fmla="*/ 142875 w 340519"/>
              <a:gd name="connsiteY9" fmla="*/ 90488 h 438150"/>
              <a:gd name="connsiteX10" fmla="*/ 114300 w 340519"/>
              <a:gd name="connsiteY10" fmla="*/ 92869 h 438150"/>
              <a:gd name="connsiteX11" fmla="*/ 157162 w 340519"/>
              <a:gd name="connsiteY11" fmla="*/ 102394 h 438150"/>
              <a:gd name="connsiteX12" fmla="*/ 176212 w 340519"/>
              <a:gd name="connsiteY12" fmla="*/ 88106 h 438150"/>
              <a:gd name="connsiteX13" fmla="*/ 209550 w 340519"/>
              <a:gd name="connsiteY13" fmla="*/ 142875 h 438150"/>
              <a:gd name="connsiteX14" fmla="*/ 200025 w 340519"/>
              <a:gd name="connsiteY14" fmla="*/ 150019 h 438150"/>
              <a:gd name="connsiteX15" fmla="*/ 171450 w 340519"/>
              <a:gd name="connsiteY15" fmla="*/ 150019 h 438150"/>
              <a:gd name="connsiteX16" fmla="*/ 164306 w 340519"/>
              <a:gd name="connsiteY16" fmla="*/ 166688 h 438150"/>
              <a:gd name="connsiteX17" fmla="*/ 183356 w 340519"/>
              <a:gd name="connsiteY17" fmla="*/ 188119 h 438150"/>
              <a:gd name="connsiteX18" fmla="*/ 178594 w 340519"/>
              <a:gd name="connsiteY18" fmla="*/ 209550 h 438150"/>
              <a:gd name="connsiteX19" fmla="*/ 207169 w 340519"/>
              <a:gd name="connsiteY19" fmla="*/ 190500 h 438150"/>
              <a:gd name="connsiteX20" fmla="*/ 283369 w 340519"/>
              <a:gd name="connsiteY20" fmla="*/ 300038 h 438150"/>
              <a:gd name="connsiteX21" fmla="*/ 316706 w 340519"/>
              <a:gd name="connsiteY21" fmla="*/ 326231 h 438150"/>
              <a:gd name="connsiteX22" fmla="*/ 330994 w 340519"/>
              <a:gd name="connsiteY22" fmla="*/ 342900 h 438150"/>
              <a:gd name="connsiteX23" fmla="*/ 328612 w 340519"/>
              <a:gd name="connsiteY23" fmla="*/ 361950 h 438150"/>
              <a:gd name="connsiteX24" fmla="*/ 340519 w 340519"/>
              <a:gd name="connsiteY24" fmla="*/ 378619 h 438150"/>
              <a:gd name="connsiteX25" fmla="*/ 340519 w 340519"/>
              <a:gd name="connsiteY25" fmla="*/ 419100 h 438150"/>
              <a:gd name="connsiteX26" fmla="*/ 323850 w 340519"/>
              <a:gd name="connsiteY26" fmla="*/ 419100 h 438150"/>
              <a:gd name="connsiteX27" fmla="*/ 295275 w 340519"/>
              <a:gd name="connsiteY27" fmla="*/ 419100 h 438150"/>
              <a:gd name="connsiteX28" fmla="*/ 290512 w 340519"/>
              <a:gd name="connsiteY28" fmla="*/ 404813 h 438150"/>
              <a:gd name="connsiteX29" fmla="*/ 271462 w 340519"/>
              <a:gd name="connsiteY29" fmla="*/ 416719 h 438150"/>
              <a:gd name="connsiteX30" fmla="*/ 261937 w 340519"/>
              <a:gd name="connsiteY30" fmla="*/ 438150 h 438150"/>
              <a:gd name="connsiteX31" fmla="*/ 226219 w 340519"/>
              <a:gd name="connsiteY31" fmla="*/ 433388 h 438150"/>
              <a:gd name="connsiteX32" fmla="*/ 261937 w 340519"/>
              <a:gd name="connsiteY32" fmla="*/ 366713 h 438150"/>
              <a:gd name="connsiteX33" fmla="*/ 221456 w 340519"/>
              <a:gd name="connsiteY33" fmla="*/ 335756 h 438150"/>
              <a:gd name="connsiteX34" fmla="*/ 200025 w 340519"/>
              <a:gd name="connsiteY34" fmla="*/ 335756 h 438150"/>
              <a:gd name="connsiteX35" fmla="*/ 204787 w 340519"/>
              <a:gd name="connsiteY35" fmla="*/ 266700 h 438150"/>
              <a:gd name="connsiteX36" fmla="*/ 126206 w 340519"/>
              <a:gd name="connsiteY36" fmla="*/ 204788 h 438150"/>
              <a:gd name="connsiteX37" fmla="*/ 119062 w 340519"/>
              <a:gd name="connsiteY37" fmla="*/ 228600 h 438150"/>
              <a:gd name="connsiteX38" fmla="*/ 119062 w 340519"/>
              <a:gd name="connsiteY38" fmla="*/ 259556 h 438150"/>
              <a:gd name="connsiteX39" fmla="*/ 71437 w 340519"/>
              <a:gd name="connsiteY39" fmla="*/ 238125 h 438150"/>
              <a:gd name="connsiteX40" fmla="*/ 26194 w 340519"/>
              <a:gd name="connsiteY40" fmla="*/ 269081 h 438150"/>
              <a:gd name="connsiteX41" fmla="*/ 21431 w 340519"/>
              <a:gd name="connsiteY41" fmla="*/ 235744 h 438150"/>
              <a:gd name="connsiteX42" fmla="*/ 45244 w 340519"/>
              <a:gd name="connsiteY42" fmla="*/ 200025 h 438150"/>
              <a:gd name="connsiteX43" fmla="*/ 42862 w 340519"/>
              <a:gd name="connsiteY43" fmla="*/ 166688 h 438150"/>
              <a:gd name="connsiteX44" fmla="*/ 19050 w 340519"/>
              <a:gd name="connsiteY44" fmla="*/ 161925 h 438150"/>
              <a:gd name="connsiteX45" fmla="*/ 0 w 340519"/>
              <a:gd name="connsiteY45" fmla="*/ 161925 h 438150"/>
              <a:gd name="connsiteX46" fmla="*/ 0 w 340519"/>
              <a:gd name="connsiteY46" fmla="*/ 111919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40519" h="438150">
                <a:moveTo>
                  <a:pt x="0" y="111919"/>
                </a:moveTo>
                <a:lnTo>
                  <a:pt x="23812" y="71438"/>
                </a:lnTo>
                <a:lnTo>
                  <a:pt x="52387" y="80963"/>
                </a:lnTo>
                <a:lnTo>
                  <a:pt x="64294" y="42863"/>
                </a:lnTo>
                <a:lnTo>
                  <a:pt x="42862" y="23813"/>
                </a:lnTo>
                <a:lnTo>
                  <a:pt x="59531" y="0"/>
                </a:lnTo>
                <a:lnTo>
                  <a:pt x="80962" y="16669"/>
                </a:lnTo>
                <a:lnTo>
                  <a:pt x="107156" y="35719"/>
                </a:lnTo>
                <a:lnTo>
                  <a:pt x="123825" y="64294"/>
                </a:lnTo>
                <a:lnTo>
                  <a:pt x="142875" y="90488"/>
                </a:lnTo>
                <a:lnTo>
                  <a:pt x="114300" y="92869"/>
                </a:lnTo>
                <a:lnTo>
                  <a:pt x="157162" y="102394"/>
                </a:lnTo>
                <a:lnTo>
                  <a:pt x="176212" y="88106"/>
                </a:lnTo>
                <a:lnTo>
                  <a:pt x="209550" y="142875"/>
                </a:lnTo>
                <a:lnTo>
                  <a:pt x="200025" y="150019"/>
                </a:lnTo>
                <a:lnTo>
                  <a:pt x="171450" y="150019"/>
                </a:lnTo>
                <a:lnTo>
                  <a:pt x="164306" y="166688"/>
                </a:lnTo>
                <a:lnTo>
                  <a:pt x="183356" y="188119"/>
                </a:lnTo>
                <a:lnTo>
                  <a:pt x="178594" y="209550"/>
                </a:lnTo>
                <a:lnTo>
                  <a:pt x="207169" y="190500"/>
                </a:lnTo>
                <a:lnTo>
                  <a:pt x="283369" y="300038"/>
                </a:lnTo>
                <a:lnTo>
                  <a:pt x="316706" y="326231"/>
                </a:lnTo>
                <a:lnTo>
                  <a:pt x="330994" y="342900"/>
                </a:lnTo>
                <a:lnTo>
                  <a:pt x="328612" y="361950"/>
                </a:lnTo>
                <a:lnTo>
                  <a:pt x="340519" y="378619"/>
                </a:lnTo>
                <a:lnTo>
                  <a:pt x="340519" y="419100"/>
                </a:lnTo>
                <a:lnTo>
                  <a:pt x="323850" y="419100"/>
                </a:lnTo>
                <a:lnTo>
                  <a:pt x="295275" y="419100"/>
                </a:lnTo>
                <a:lnTo>
                  <a:pt x="290512" y="404813"/>
                </a:lnTo>
                <a:lnTo>
                  <a:pt x="271462" y="416719"/>
                </a:lnTo>
                <a:lnTo>
                  <a:pt x="261937" y="438150"/>
                </a:lnTo>
                <a:lnTo>
                  <a:pt x="226219" y="433388"/>
                </a:lnTo>
                <a:lnTo>
                  <a:pt x="261937" y="366713"/>
                </a:lnTo>
                <a:lnTo>
                  <a:pt x="221456" y="335756"/>
                </a:lnTo>
                <a:lnTo>
                  <a:pt x="200025" y="335756"/>
                </a:lnTo>
                <a:lnTo>
                  <a:pt x="204787" y="266700"/>
                </a:lnTo>
                <a:lnTo>
                  <a:pt x="126206" y="204788"/>
                </a:lnTo>
                <a:lnTo>
                  <a:pt x="119062" y="228600"/>
                </a:lnTo>
                <a:lnTo>
                  <a:pt x="119062" y="259556"/>
                </a:lnTo>
                <a:lnTo>
                  <a:pt x="71437" y="238125"/>
                </a:lnTo>
                <a:lnTo>
                  <a:pt x="26194" y="269081"/>
                </a:lnTo>
                <a:lnTo>
                  <a:pt x="21431" y="235744"/>
                </a:lnTo>
                <a:lnTo>
                  <a:pt x="45244" y="200025"/>
                </a:lnTo>
                <a:lnTo>
                  <a:pt x="42862" y="166688"/>
                </a:lnTo>
                <a:lnTo>
                  <a:pt x="19050" y="161925"/>
                </a:lnTo>
                <a:lnTo>
                  <a:pt x="0" y="161925"/>
                </a:lnTo>
                <a:lnTo>
                  <a:pt x="0" y="111919"/>
                </a:lnTo>
                <a:close/>
              </a:path>
            </a:pathLst>
          </a:custGeom>
          <a:solidFill>
            <a:srgbClr val="FFC000">
              <a:alpha val="4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p:cNvSpPr/>
          <p:nvPr/>
        </p:nvSpPr>
        <p:spPr>
          <a:xfrm>
            <a:off x="2775742" y="2851482"/>
            <a:ext cx="552219" cy="762487"/>
          </a:xfrm>
          <a:custGeom>
            <a:avLst/>
            <a:gdLst>
              <a:gd name="connsiteX0" fmla="*/ 0 w 569118"/>
              <a:gd name="connsiteY0" fmla="*/ 40481 h 819150"/>
              <a:gd name="connsiteX1" fmla="*/ 14287 w 569118"/>
              <a:gd name="connsiteY1" fmla="*/ 26194 h 819150"/>
              <a:gd name="connsiteX2" fmla="*/ 47625 w 569118"/>
              <a:gd name="connsiteY2" fmla="*/ 52388 h 819150"/>
              <a:gd name="connsiteX3" fmla="*/ 88106 w 569118"/>
              <a:gd name="connsiteY3" fmla="*/ 45244 h 819150"/>
              <a:gd name="connsiteX4" fmla="*/ 126206 w 569118"/>
              <a:gd name="connsiteY4" fmla="*/ 21431 h 819150"/>
              <a:gd name="connsiteX5" fmla="*/ 140493 w 569118"/>
              <a:gd name="connsiteY5" fmla="*/ 0 h 819150"/>
              <a:gd name="connsiteX6" fmla="*/ 192881 w 569118"/>
              <a:gd name="connsiteY6" fmla="*/ 19050 h 819150"/>
              <a:gd name="connsiteX7" fmla="*/ 192881 w 569118"/>
              <a:gd name="connsiteY7" fmla="*/ 19050 h 819150"/>
              <a:gd name="connsiteX8" fmla="*/ 228600 w 569118"/>
              <a:gd name="connsiteY8" fmla="*/ 42863 h 819150"/>
              <a:gd name="connsiteX9" fmla="*/ 214312 w 569118"/>
              <a:gd name="connsiteY9" fmla="*/ 54769 h 819150"/>
              <a:gd name="connsiteX10" fmla="*/ 235743 w 569118"/>
              <a:gd name="connsiteY10" fmla="*/ 80963 h 819150"/>
              <a:gd name="connsiteX11" fmla="*/ 269081 w 569118"/>
              <a:gd name="connsiteY11" fmla="*/ 92869 h 819150"/>
              <a:gd name="connsiteX12" fmla="*/ 288131 w 569118"/>
              <a:gd name="connsiteY12" fmla="*/ 111919 h 819150"/>
              <a:gd name="connsiteX13" fmla="*/ 297656 w 569118"/>
              <a:gd name="connsiteY13" fmla="*/ 154781 h 819150"/>
              <a:gd name="connsiteX14" fmla="*/ 300037 w 569118"/>
              <a:gd name="connsiteY14" fmla="*/ 192881 h 819150"/>
              <a:gd name="connsiteX15" fmla="*/ 269081 w 569118"/>
              <a:gd name="connsiteY15" fmla="*/ 192881 h 819150"/>
              <a:gd name="connsiteX16" fmla="*/ 245268 w 569118"/>
              <a:gd name="connsiteY16" fmla="*/ 216694 h 819150"/>
              <a:gd name="connsiteX17" fmla="*/ 269081 w 569118"/>
              <a:gd name="connsiteY17" fmla="*/ 252413 h 819150"/>
              <a:gd name="connsiteX18" fmla="*/ 476250 w 569118"/>
              <a:gd name="connsiteY18" fmla="*/ 457200 h 819150"/>
              <a:gd name="connsiteX19" fmla="*/ 569118 w 569118"/>
              <a:gd name="connsiteY19" fmla="*/ 452438 h 819150"/>
              <a:gd name="connsiteX20" fmla="*/ 561975 w 569118"/>
              <a:gd name="connsiteY20" fmla="*/ 657225 h 819150"/>
              <a:gd name="connsiteX21" fmla="*/ 290512 w 569118"/>
              <a:gd name="connsiteY21" fmla="*/ 814388 h 819150"/>
              <a:gd name="connsiteX22" fmla="*/ 35718 w 569118"/>
              <a:gd name="connsiteY22" fmla="*/ 819150 h 819150"/>
              <a:gd name="connsiteX23" fmla="*/ 33337 w 569118"/>
              <a:gd name="connsiteY23" fmla="*/ 723900 h 819150"/>
              <a:gd name="connsiteX24" fmla="*/ 119062 w 569118"/>
              <a:gd name="connsiteY24" fmla="*/ 659606 h 819150"/>
              <a:gd name="connsiteX25" fmla="*/ 130968 w 569118"/>
              <a:gd name="connsiteY25" fmla="*/ 635794 h 819150"/>
              <a:gd name="connsiteX26" fmla="*/ 159543 w 569118"/>
              <a:gd name="connsiteY26" fmla="*/ 616744 h 819150"/>
              <a:gd name="connsiteX27" fmla="*/ 200025 w 569118"/>
              <a:gd name="connsiteY27" fmla="*/ 626269 h 819150"/>
              <a:gd name="connsiteX28" fmla="*/ 192881 w 569118"/>
              <a:gd name="connsiteY28" fmla="*/ 602456 h 819150"/>
              <a:gd name="connsiteX29" fmla="*/ 190500 w 569118"/>
              <a:gd name="connsiteY29" fmla="*/ 578644 h 819150"/>
              <a:gd name="connsiteX30" fmla="*/ 219075 w 569118"/>
              <a:gd name="connsiteY30" fmla="*/ 569119 h 819150"/>
              <a:gd name="connsiteX31" fmla="*/ 273843 w 569118"/>
              <a:gd name="connsiteY31" fmla="*/ 557213 h 819150"/>
              <a:gd name="connsiteX32" fmla="*/ 273843 w 569118"/>
              <a:gd name="connsiteY32" fmla="*/ 535781 h 819150"/>
              <a:gd name="connsiteX33" fmla="*/ 273843 w 569118"/>
              <a:gd name="connsiteY33" fmla="*/ 516731 h 819150"/>
              <a:gd name="connsiteX34" fmla="*/ 278606 w 569118"/>
              <a:gd name="connsiteY34" fmla="*/ 464344 h 819150"/>
              <a:gd name="connsiteX35" fmla="*/ 273843 w 569118"/>
              <a:gd name="connsiteY35" fmla="*/ 416719 h 819150"/>
              <a:gd name="connsiteX36" fmla="*/ 259556 w 569118"/>
              <a:gd name="connsiteY36" fmla="*/ 371475 h 819150"/>
              <a:gd name="connsiteX37" fmla="*/ 240506 w 569118"/>
              <a:gd name="connsiteY37" fmla="*/ 342900 h 819150"/>
              <a:gd name="connsiteX38" fmla="*/ 197643 w 569118"/>
              <a:gd name="connsiteY38" fmla="*/ 323850 h 819150"/>
              <a:gd name="connsiteX39" fmla="*/ 178593 w 569118"/>
              <a:gd name="connsiteY39" fmla="*/ 273844 h 819150"/>
              <a:gd name="connsiteX40" fmla="*/ 142875 w 569118"/>
              <a:gd name="connsiteY40" fmla="*/ 228600 h 819150"/>
              <a:gd name="connsiteX41" fmla="*/ 102393 w 569118"/>
              <a:gd name="connsiteY41" fmla="*/ 238125 h 819150"/>
              <a:gd name="connsiteX42" fmla="*/ 111918 w 569118"/>
              <a:gd name="connsiteY42" fmla="*/ 219075 h 819150"/>
              <a:gd name="connsiteX43" fmla="*/ 95250 w 569118"/>
              <a:gd name="connsiteY43" fmla="*/ 207169 h 819150"/>
              <a:gd name="connsiteX44" fmla="*/ 88106 w 569118"/>
              <a:gd name="connsiteY44" fmla="*/ 195263 h 819150"/>
              <a:gd name="connsiteX45" fmla="*/ 97631 w 569118"/>
              <a:gd name="connsiteY45" fmla="*/ 178594 h 819150"/>
              <a:gd name="connsiteX46" fmla="*/ 123825 w 569118"/>
              <a:gd name="connsiteY46" fmla="*/ 195263 h 819150"/>
              <a:gd name="connsiteX47" fmla="*/ 145256 w 569118"/>
              <a:gd name="connsiteY47" fmla="*/ 169069 h 819150"/>
              <a:gd name="connsiteX48" fmla="*/ 100012 w 569118"/>
              <a:gd name="connsiteY48" fmla="*/ 130969 h 819150"/>
              <a:gd name="connsiteX49" fmla="*/ 78581 w 569118"/>
              <a:gd name="connsiteY49" fmla="*/ 138113 h 819150"/>
              <a:gd name="connsiteX50" fmla="*/ 38100 w 569118"/>
              <a:gd name="connsiteY50" fmla="*/ 83344 h 819150"/>
              <a:gd name="connsiteX51" fmla="*/ 0 w 569118"/>
              <a:gd name="connsiteY51" fmla="*/ 40481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69118" h="819150">
                <a:moveTo>
                  <a:pt x="0" y="40481"/>
                </a:moveTo>
                <a:lnTo>
                  <a:pt x="14287" y="26194"/>
                </a:lnTo>
                <a:lnTo>
                  <a:pt x="47625" y="52388"/>
                </a:lnTo>
                <a:lnTo>
                  <a:pt x="88106" y="45244"/>
                </a:lnTo>
                <a:lnTo>
                  <a:pt x="126206" y="21431"/>
                </a:lnTo>
                <a:lnTo>
                  <a:pt x="140493" y="0"/>
                </a:lnTo>
                <a:lnTo>
                  <a:pt x="192881" y="19050"/>
                </a:lnTo>
                <a:lnTo>
                  <a:pt x="192881" y="19050"/>
                </a:lnTo>
                <a:lnTo>
                  <a:pt x="228600" y="42863"/>
                </a:lnTo>
                <a:lnTo>
                  <a:pt x="214312" y="54769"/>
                </a:lnTo>
                <a:lnTo>
                  <a:pt x="235743" y="80963"/>
                </a:lnTo>
                <a:lnTo>
                  <a:pt x="269081" y="92869"/>
                </a:lnTo>
                <a:lnTo>
                  <a:pt x="288131" y="111919"/>
                </a:lnTo>
                <a:lnTo>
                  <a:pt x="297656" y="154781"/>
                </a:lnTo>
                <a:lnTo>
                  <a:pt x="300037" y="192881"/>
                </a:lnTo>
                <a:lnTo>
                  <a:pt x="269081" y="192881"/>
                </a:lnTo>
                <a:lnTo>
                  <a:pt x="245268" y="216694"/>
                </a:lnTo>
                <a:lnTo>
                  <a:pt x="269081" y="252413"/>
                </a:lnTo>
                <a:lnTo>
                  <a:pt x="476250" y="457200"/>
                </a:lnTo>
                <a:lnTo>
                  <a:pt x="569118" y="452438"/>
                </a:lnTo>
                <a:lnTo>
                  <a:pt x="561975" y="657225"/>
                </a:lnTo>
                <a:lnTo>
                  <a:pt x="290512" y="814388"/>
                </a:lnTo>
                <a:lnTo>
                  <a:pt x="35718" y="819150"/>
                </a:lnTo>
                <a:cubicBezTo>
                  <a:pt x="34924" y="787400"/>
                  <a:pt x="34131" y="755650"/>
                  <a:pt x="33337" y="723900"/>
                </a:cubicBezTo>
                <a:lnTo>
                  <a:pt x="119062" y="659606"/>
                </a:lnTo>
                <a:lnTo>
                  <a:pt x="130968" y="635794"/>
                </a:lnTo>
                <a:lnTo>
                  <a:pt x="159543" y="616744"/>
                </a:lnTo>
                <a:lnTo>
                  <a:pt x="200025" y="626269"/>
                </a:lnTo>
                <a:lnTo>
                  <a:pt x="192881" y="602456"/>
                </a:lnTo>
                <a:lnTo>
                  <a:pt x="190500" y="578644"/>
                </a:lnTo>
                <a:lnTo>
                  <a:pt x="219075" y="569119"/>
                </a:lnTo>
                <a:lnTo>
                  <a:pt x="273843" y="557213"/>
                </a:lnTo>
                <a:lnTo>
                  <a:pt x="273843" y="535781"/>
                </a:lnTo>
                <a:lnTo>
                  <a:pt x="273843" y="516731"/>
                </a:lnTo>
                <a:lnTo>
                  <a:pt x="278606" y="464344"/>
                </a:lnTo>
                <a:lnTo>
                  <a:pt x="273843" y="416719"/>
                </a:lnTo>
                <a:lnTo>
                  <a:pt x="259556" y="371475"/>
                </a:lnTo>
                <a:lnTo>
                  <a:pt x="240506" y="342900"/>
                </a:lnTo>
                <a:lnTo>
                  <a:pt x="197643" y="323850"/>
                </a:lnTo>
                <a:lnTo>
                  <a:pt x="178593" y="273844"/>
                </a:lnTo>
                <a:lnTo>
                  <a:pt x="142875" y="228600"/>
                </a:lnTo>
                <a:lnTo>
                  <a:pt x="102393" y="238125"/>
                </a:lnTo>
                <a:lnTo>
                  <a:pt x="111918" y="219075"/>
                </a:lnTo>
                <a:lnTo>
                  <a:pt x="95250" y="207169"/>
                </a:lnTo>
                <a:lnTo>
                  <a:pt x="88106" y="195263"/>
                </a:lnTo>
                <a:lnTo>
                  <a:pt x="97631" y="178594"/>
                </a:lnTo>
                <a:lnTo>
                  <a:pt x="123825" y="195263"/>
                </a:lnTo>
                <a:lnTo>
                  <a:pt x="145256" y="169069"/>
                </a:lnTo>
                <a:lnTo>
                  <a:pt x="100012" y="130969"/>
                </a:lnTo>
                <a:lnTo>
                  <a:pt x="78581" y="138113"/>
                </a:lnTo>
                <a:lnTo>
                  <a:pt x="38100" y="83344"/>
                </a:lnTo>
                <a:lnTo>
                  <a:pt x="0" y="40481"/>
                </a:lnTo>
                <a:close/>
              </a:path>
            </a:pathLst>
          </a:custGeom>
          <a:solidFill>
            <a:srgbClr val="FFC000">
              <a:alpha val="4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44"/>
          <p:cNvSpPr/>
          <p:nvPr/>
        </p:nvSpPr>
        <p:spPr>
          <a:xfrm>
            <a:off x="2782673" y="3263758"/>
            <a:ext cx="258781" cy="203921"/>
          </a:xfrm>
          <a:custGeom>
            <a:avLst/>
            <a:gdLst>
              <a:gd name="connsiteX0" fmla="*/ 266700 w 266700"/>
              <a:gd name="connsiteY0" fmla="*/ 23812 h 219075"/>
              <a:gd name="connsiteX1" fmla="*/ 261938 w 266700"/>
              <a:gd name="connsiteY1" fmla="*/ 114300 h 219075"/>
              <a:gd name="connsiteX2" fmla="*/ 223838 w 266700"/>
              <a:gd name="connsiteY2" fmla="*/ 114300 h 219075"/>
              <a:gd name="connsiteX3" fmla="*/ 173832 w 266700"/>
              <a:gd name="connsiteY3" fmla="*/ 138112 h 219075"/>
              <a:gd name="connsiteX4" fmla="*/ 183357 w 266700"/>
              <a:gd name="connsiteY4" fmla="*/ 188118 h 219075"/>
              <a:gd name="connsiteX5" fmla="*/ 147638 w 266700"/>
              <a:gd name="connsiteY5" fmla="*/ 173831 h 219075"/>
              <a:gd name="connsiteX6" fmla="*/ 116682 w 266700"/>
              <a:gd name="connsiteY6" fmla="*/ 207168 h 219075"/>
              <a:gd name="connsiteX7" fmla="*/ 97632 w 266700"/>
              <a:gd name="connsiteY7" fmla="*/ 219075 h 219075"/>
              <a:gd name="connsiteX8" fmla="*/ 42863 w 266700"/>
              <a:gd name="connsiteY8" fmla="*/ 197643 h 219075"/>
              <a:gd name="connsiteX9" fmla="*/ 30957 w 266700"/>
              <a:gd name="connsiteY9" fmla="*/ 147637 h 219075"/>
              <a:gd name="connsiteX10" fmla="*/ 28575 w 266700"/>
              <a:gd name="connsiteY10" fmla="*/ 107156 h 219075"/>
              <a:gd name="connsiteX11" fmla="*/ 38100 w 266700"/>
              <a:gd name="connsiteY11" fmla="*/ 76200 h 219075"/>
              <a:gd name="connsiteX12" fmla="*/ 0 w 266700"/>
              <a:gd name="connsiteY12" fmla="*/ 73818 h 219075"/>
              <a:gd name="connsiteX13" fmla="*/ 23813 w 266700"/>
              <a:gd name="connsiteY13" fmla="*/ 38100 h 219075"/>
              <a:gd name="connsiteX14" fmla="*/ 45244 w 266700"/>
              <a:gd name="connsiteY14" fmla="*/ 23812 h 219075"/>
              <a:gd name="connsiteX15" fmla="*/ 83344 w 266700"/>
              <a:gd name="connsiteY15" fmla="*/ 11906 h 219075"/>
              <a:gd name="connsiteX16" fmla="*/ 121444 w 266700"/>
              <a:gd name="connsiteY16" fmla="*/ 9525 h 219075"/>
              <a:gd name="connsiteX17" fmla="*/ 152400 w 266700"/>
              <a:gd name="connsiteY17" fmla="*/ 9525 h 219075"/>
              <a:gd name="connsiteX18" fmla="*/ 159544 w 266700"/>
              <a:gd name="connsiteY18" fmla="*/ 23812 h 219075"/>
              <a:gd name="connsiteX19" fmla="*/ 190500 w 266700"/>
              <a:gd name="connsiteY19" fmla="*/ 38100 h 219075"/>
              <a:gd name="connsiteX20" fmla="*/ 216694 w 266700"/>
              <a:gd name="connsiteY20" fmla="*/ 0 h 219075"/>
              <a:gd name="connsiteX21" fmla="*/ 266700 w 266700"/>
              <a:gd name="connsiteY21" fmla="*/ 23812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6700" h="219075">
                <a:moveTo>
                  <a:pt x="266700" y="23812"/>
                </a:moveTo>
                <a:lnTo>
                  <a:pt x="261938" y="114300"/>
                </a:lnTo>
                <a:lnTo>
                  <a:pt x="223838" y="114300"/>
                </a:lnTo>
                <a:lnTo>
                  <a:pt x="173832" y="138112"/>
                </a:lnTo>
                <a:lnTo>
                  <a:pt x="183357" y="188118"/>
                </a:lnTo>
                <a:lnTo>
                  <a:pt x="147638" y="173831"/>
                </a:lnTo>
                <a:lnTo>
                  <a:pt x="116682" y="207168"/>
                </a:lnTo>
                <a:lnTo>
                  <a:pt x="97632" y="219075"/>
                </a:lnTo>
                <a:lnTo>
                  <a:pt x="42863" y="197643"/>
                </a:lnTo>
                <a:lnTo>
                  <a:pt x="30957" y="147637"/>
                </a:lnTo>
                <a:lnTo>
                  <a:pt x="28575" y="107156"/>
                </a:lnTo>
                <a:lnTo>
                  <a:pt x="38100" y="76200"/>
                </a:lnTo>
                <a:lnTo>
                  <a:pt x="0" y="73818"/>
                </a:lnTo>
                <a:lnTo>
                  <a:pt x="23813" y="38100"/>
                </a:lnTo>
                <a:lnTo>
                  <a:pt x="45244" y="23812"/>
                </a:lnTo>
                <a:lnTo>
                  <a:pt x="83344" y="11906"/>
                </a:lnTo>
                <a:lnTo>
                  <a:pt x="121444" y="9525"/>
                </a:lnTo>
                <a:lnTo>
                  <a:pt x="152400" y="9525"/>
                </a:lnTo>
                <a:lnTo>
                  <a:pt x="159544" y="23812"/>
                </a:lnTo>
                <a:lnTo>
                  <a:pt x="190500" y="38100"/>
                </a:lnTo>
                <a:lnTo>
                  <a:pt x="216694" y="0"/>
                </a:lnTo>
                <a:lnTo>
                  <a:pt x="266700" y="23812"/>
                </a:lnTo>
                <a:close/>
              </a:path>
            </a:pathLst>
          </a:custGeom>
          <a:solidFill>
            <a:srgbClr val="FFC000">
              <a:alpha val="4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reeform 46"/>
          <p:cNvSpPr/>
          <p:nvPr/>
        </p:nvSpPr>
        <p:spPr>
          <a:xfrm>
            <a:off x="5520668" y="3760261"/>
            <a:ext cx="1317009" cy="1578172"/>
          </a:xfrm>
          <a:custGeom>
            <a:avLst/>
            <a:gdLst>
              <a:gd name="connsiteX0" fmla="*/ 438150 w 1357312"/>
              <a:gd name="connsiteY0" fmla="*/ 14287 h 1695450"/>
              <a:gd name="connsiteX1" fmla="*/ 433387 w 1357312"/>
              <a:gd name="connsiteY1" fmla="*/ 666750 h 1695450"/>
              <a:gd name="connsiteX2" fmla="*/ 123825 w 1357312"/>
              <a:gd name="connsiteY2" fmla="*/ 852487 h 1695450"/>
              <a:gd name="connsiteX3" fmla="*/ 0 w 1357312"/>
              <a:gd name="connsiteY3" fmla="*/ 852487 h 1695450"/>
              <a:gd name="connsiteX4" fmla="*/ 95250 w 1357312"/>
              <a:gd name="connsiteY4" fmla="*/ 1047750 h 1695450"/>
              <a:gd name="connsiteX5" fmla="*/ 109537 w 1357312"/>
              <a:gd name="connsiteY5" fmla="*/ 1695450 h 1695450"/>
              <a:gd name="connsiteX6" fmla="*/ 347662 w 1357312"/>
              <a:gd name="connsiteY6" fmla="*/ 1562100 h 1695450"/>
              <a:gd name="connsiteX7" fmla="*/ 485775 w 1357312"/>
              <a:gd name="connsiteY7" fmla="*/ 1423987 h 1695450"/>
              <a:gd name="connsiteX8" fmla="*/ 909637 w 1357312"/>
              <a:gd name="connsiteY8" fmla="*/ 1423987 h 1695450"/>
              <a:gd name="connsiteX9" fmla="*/ 1357312 w 1357312"/>
              <a:gd name="connsiteY9" fmla="*/ 414337 h 1695450"/>
              <a:gd name="connsiteX10" fmla="*/ 909637 w 1357312"/>
              <a:gd name="connsiteY10" fmla="*/ 428625 h 1695450"/>
              <a:gd name="connsiteX11" fmla="*/ 909637 w 1357312"/>
              <a:gd name="connsiteY11" fmla="*/ 0 h 1695450"/>
              <a:gd name="connsiteX12" fmla="*/ 438150 w 1357312"/>
              <a:gd name="connsiteY12" fmla="*/ 14287 h 169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7312" h="1695450">
                <a:moveTo>
                  <a:pt x="438150" y="14287"/>
                </a:moveTo>
                <a:cubicBezTo>
                  <a:pt x="436562" y="231775"/>
                  <a:pt x="434975" y="449262"/>
                  <a:pt x="433387" y="666750"/>
                </a:cubicBezTo>
                <a:lnTo>
                  <a:pt x="123825" y="852487"/>
                </a:lnTo>
                <a:lnTo>
                  <a:pt x="0" y="852487"/>
                </a:lnTo>
                <a:lnTo>
                  <a:pt x="95250" y="1047750"/>
                </a:lnTo>
                <a:lnTo>
                  <a:pt x="109537" y="1695450"/>
                </a:lnTo>
                <a:lnTo>
                  <a:pt x="347662" y="1562100"/>
                </a:lnTo>
                <a:lnTo>
                  <a:pt x="485775" y="1423987"/>
                </a:lnTo>
                <a:lnTo>
                  <a:pt x="909637" y="1423987"/>
                </a:lnTo>
                <a:lnTo>
                  <a:pt x="1357312" y="414337"/>
                </a:lnTo>
                <a:lnTo>
                  <a:pt x="909637" y="428625"/>
                </a:lnTo>
                <a:lnTo>
                  <a:pt x="909637" y="0"/>
                </a:lnTo>
                <a:lnTo>
                  <a:pt x="438150" y="14287"/>
                </a:lnTo>
                <a:close/>
              </a:path>
            </a:pathLst>
          </a:custGeom>
          <a:solidFill>
            <a:schemeClr val="accent3">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reeform 45"/>
          <p:cNvSpPr/>
          <p:nvPr/>
        </p:nvSpPr>
        <p:spPr>
          <a:xfrm>
            <a:off x="2835816" y="2966742"/>
            <a:ext cx="845659" cy="899913"/>
          </a:xfrm>
          <a:custGeom>
            <a:avLst/>
            <a:gdLst>
              <a:gd name="connsiteX0" fmla="*/ 59531 w 871538"/>
              <a:gd name="connsiteY0" fmla="*/ 959644 h 966788"/>
              <a:gd name="connsiteX1" fmla="*/ 228600 w 871538"/>
              <a:gd name="connsiteY1" fmla="*/ 966788 h 966788"/>
              <a:gd name="connsiteX2" fmla="*/ 364331 w 871538"/>
              <a:gd name="connsiteY2" fmla="*/ 900113 h 966788"/>
              <a:gd name="connsiteX3" fmla="*/ 485775 w 871538"/>
              <a:gd name="connsiteY3" fmla="*/ 831056 h 966788"/>
              <a:gd name="connsiteX4" fmla="*/ 600075 w 871538"/>
              <a:gd name="connsiteY4" fmla="*/ 738188 h 966788"/>
              <a:gd name="connsiteX5" fmla="*/ 735806 w 871538"/>
              <a:gd name="connsiteY5" fmla="*/ 619125 h 966788"/>
              <a:gd name="connsiteX6" fmla="*/ 871538 w 871538"/>
              <a:gd name="connsiteY6" fmla="*/ 450056 h 966788"/>
              <a:gd name="connsiteX7" fmla="*/ 859631 w 871538"/>
              <a:gd name="connsiteY7" fmla="*/ 0 h 966788"/>
              <a:gd name="connsiteX8" fmla="*/ 552450 w 871538"/>
              <a:gd name="connsiteY8" fmla="*/ 0 h 966788"/>
              <a:gd name="connsiteX9" fmla="*/ 0 w 871538"/>
              <a:gd name="connsiteY9" fmla="*/ 642938 h 966788"/>
              <a:gd name="connsiteX10" fmla="*/ 45244 w 871538"/>
              <a:gd name="connsiteY10" fmla="*/ 847725 h 966788"/>
              <a:gd name="connsiteX11" fmla="*/ 59531 w 871538"/>
              <a:gd name="connsiteY11" fmla="*/ 959644 h 966788"/>
              <a:gd name="connsiteX0" fmla="*/ 92868 w 871538"/>
              <a:gd name="connsiteY0" fmla="*/ 959644 h 966788"/>
              <a:gd name="connsiteX1" fmla="*/ 228600 w 871538"/>
              <a:gd name="connsiteY1" fmla="*/ 966788 h 966788"/>
              <a:gd name="connsiteX2" fmla="*/ 364331 w 871538"/>
              <a:gd name="connsiteY2" fmla="*/ 900113 h 966788"/>
              <a:gd name="connsiteX3" fmla="*/ 485775 w 871538"/>
              <a:gd name="connsiteY3" fmla="*/ 831056 h 966788"/>
              <a:gd name="connsiteX4" fmla="*/ 600075 w 871538"/>
              <a:gd name="connsiteY4" fmla="*/ 738188 h 966788"/>
              <a:gd name="connsiteX5" fmla="*/ 735806 w 871538"/>
              <a:gd name="connsiteY5" fmla="*/ 619125 h 966788"/>
              <a:gd name="connsiteX6" fmla="*/ 871538 w 871538"/>
              <a:gd name="connsiteY6" fmla="*/ 450056 h 966788"/>
              <a:gd name="connsiteX7" fmla="*/ 859631 w 871538"/>
              <a:gd name="connsiteY7" fmla="*/ 0 h 966788"/>
              <a:gd name="connsiteX8" fmla="*/ 552450 w 871538"/>
              <a:gd name="connsiteY8" fmla="*/ 0 h 966788"/>
              <a:gd name="connsiteX9" fmla="*/ 0 w 871538"/>
              <a:gd name="connsiteY9" fmla="*/ 642938 h 966788"/>
              <a:gd name="connsiteX10" fmla="*/ 45244 w 871538"/>
              <a:gd name="connsiteY10" fmla="*/ 847725 h 966788"/>
              <a:gd name="connsiteX11" fmla="*/ 92868 w 871538"/>
              <a:gd name="connsiteY11" fmla="*/ 959644 h 96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1538" h="966788">
                <a:moveTo>
                  <a:pt x="92868" y="959644"/>
                </a:moveTo>
                <a:lnTo>
                  <a:pt x="228600" y="966788"/>
                </a:lnTo>
                <a:lnTo>
                  <a:pt x="364331" y="900113"/>
                </a:lnTo>
                <a:lnTo>
                  <a:pt x="485775" y="831056"/>
                </a:lnTo>
                <a:lnTo>
                  <a:pt x="600075" y="738188"/>
                </a:lnTo>
                <a:lnTo>
                  <a:pt x="735806" y="619125"/>
                </a:lnTo>
                <a:lnTo>
                  <a:pt x="871538" y="450056"/>
                </a:lnTo>
                <a:lnTo>
                  <a:pt x="859631" y="0"/>
                </a:lnTo>
                <a:lnTo>
                  <a:pt x="552450" y="0"/>
                </a:lnTo>
                <a:lnTo>
                  <a:pt x="0" y="642938"/>
                </a:lnTo>
                <a:lnTo>
                  <a:pt x="45244" y="847725"/>
                </a:lnTo>
                <a:lnTo>
                  <a:pt x="92868" y="959644"/>
                </a:lnTo>
                <a:close/>
              </a:path>
            </a:pathLst>
          </a:custGeom>
          <a:blipFill dpi="0" rotWithShape="1">
            <a:blip r:embed="rId3">
              <a:alphaModFix amt="50000"/>
              <a:extLst>
                <a:ext uri="{BEBA8EAE-BF5A-486C-A8C5-ECC9F3942E4B}">
                  <a14:imgProps xmlns:a14="http://schemas.microsoft.com/office/drawing/2010/main">
                    <a14:imgLayer r:embed="rId4">
                      <a14:imgEffect>
                        <a14:sharpenSoften amount="50000"/>
                      </a14:imgEffect>
                      <a14:imgEffect>
                        <a14:brightnessContrast bright="-54000" contrast="1000"/>
                      </a14:imgEffect>
                    </a14:imgLayer>
                  </a14:imgProps>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p:cNvSpPr txBox="1"/>
          <p:nvPr/>
        </p:nvSpPr>
        <p:spPr>
          <a:xfrm>
            <a:off x="6682760" y="2501247"/>
            <a:ext cx="1752600" cy="830997"/>
          </a:xfrm>
          <a:prstGeom prst="rect">
            <a:avLst/>
          </a:prstGeom>
          <a:solidFill>
            <a:srgbClr val="FFFF00">
              <a:alpha val="33000"/>
            </a:srgbClr>
          </a:solidFill>
        </p:spPr>
        <p:txBody>
          <a:bodyPr wrap="square" rtlCol="0">
            <a:spAutoFit/>
          </a:bodyPr>
          <a:lstStyle>
            <a:defPPr>
              <a:defRPr lang="en-US"/>
            </a:defPPr>
            <a:lvl1pPr>
              <a:defRPr sz="1200" b="1" u="sng">
                <a:solidFill>
                  <a:srgbClr val="FF0000"/>
                </a:solidFill>
              </a:defRPr>
            </a:lvl1pPr>
          </a:lstStyle>
          <a:p>
            <a:pPr algn="ctr"/>
            <a:r>
              <a:rPr lang="en-US" u="none" dirty="0" smtClean="0"/>
              <a:t>Fiji</a:t>
            </a:r>
            <a:endParaRPr lang="en-US" u="none" dirty="0"/>
          </a:p>
          <a:p>
            <a:pPr algn="ctr"/>
            <a:r>
              <a:rPr lang="en-US" u="none" dirty="0" smtClean="0"/>
              <a:t> Realignment of Airways in conjunction with new PBN </a:t>
            </a:r>
            <a:r>
              <a:rPr lang="en-US" u="none" dirty="0" err="1" smtClean="0"/>
              <a:t>TMA</a:t>
            </a:r>
            <a:r>
              <a:rPr lang="en-US" u="none" dirty="0" smtClean="0"/>
              <a:t> design</a:t>
            </a:r>
            <a:endParaRPr lang="en-US" u="none" dirty="0"/>
          </a:p>
        </p:txBody>
      </p:sp>
      <p:cxnSp>
        <p:nvCxnSpPr>
          <p:cNvPr id="54" name="Straight Arrow Connector 53"/>
          <p:cNvCxnSpPr/>
          <p:nvPr/>
        </p:nvCxnSpPr>
        <p:spPr>
          <a:xfrm flipH="1">
            <a:off x="6496371" y="3347188"/>
            <a:ext cx="967674" cy="700590"/>
          </a:xfrm>
          <a:prstGeom prst="straightConnector1">
            <a:avLst/>
          </a:prstGeom>
          <a:ln>
            <a:solidFill>
              <a:srgbClr val="FF0000"/>
            </a:solidFill>
            <a:prstDash val="sysDash"/>
            <a:tailEnd type="arrow"/>
          </a:ln>
        </p:spPr>
        <p:style>
          <a:lnRef idx="2">
            <a:schemeClr val="accent6"/>
          </a:lnRef>
          <a:fillRef idx="0">
            <a:schemeClr val="accent6"/>
          </a:fillRef>
          <a:effectRef idx="1">
            <a:schemeClr val="accent6"/>
          </a:effectRef>
          <a:fontRef idx="minor">
            <a:schemeClr val="tx1"/>
          </a:fontRef>
        </p:style>
      </p:cxnSp>
      <p:sp>
        <p:nvSpPr>
          <p:cNvPr id="3" name="Freeform 2"/>
          <p:cNvSpPr/>
          <p:nvPr/>
        </p:nvSpPr>
        <p:spPr>
          <a:xfrm>
            <a:off x="3212689" y="2857472"/>
            <a:ext cx="282139" cy="302534"/>
          </a:xfrm>
          <a:custGeom>
            <a:avLst/>
            <a:gdLst>
              <a:gd name="connsiteX0" fmla="*/ 122373 w 282139"/>
              <a:gd name="connsiteY0" fmla="*/ 302534 h 302534"/>
              <a:gd name="connsiteX1" fmla="*/ 44191 w 282139"/>
              <a:gd name="connsiteY1" fmla="*/ 234548 h 302534"/>
              <a:gd name="connsiteX2" fmla="*/ 0 w 282139"/>
              <a:gd name="connsiteY2" fmla="*/ 176761 h 302534"/>
              <a:gd name="connsiteX3" fmla="*/ 0 w 282139"/>
              <a:gd name="connsiteY3" fmla="*/ 91780 h 302534"/>
              <a:gd name="connsiteX4" fmla="*/ 16996 w 282139"/>
              <a:gd name="connsiteY4" fmla="*/ 78183 h 302534"/>
              <a:gd name="connsiteX5" fmla="*/ 61187 w 282139"/>
              <a:gd name="connsiteY5" fmla="*/ 84981 h 302534"/>
              <a:gd name="connsiteX6" fmla="*/ 81582 w 282139"/>
              <a:gd name="connsiteY6" fmla="*/ 78183 h 302534"/>
              <a:gd name="connsiteX7" fmla="*/ 108776 w 282139"/>
              <a:gd name="connsiteY7" fmla="*/ 54388 h 302534"/>
              <a:gd name="connsiteX8" fmla="*/ 118974 w 282139"/>
              <a:gd name="connsiteY8" fmla="*/ 37392 h 302534"/>
              <a:gd name="connsiteX9" fmla="*/ 129172 w 282139"/>
              <a:gd name="connsiteY9" fmla="*/ 23794 h 302534"/>
              <a:gd name="connsiteX10" fmla="*/ 142769 w 282139"/>
              <a:gd name="connsiteY10" fmla="*/ 40791 h 302534"/>
              <a:gd name="connsiteX11" fmla="*/ 176762 w 282139"/>
              <a:gd name="connsiteY11" fmla="*/ 33992 h 302534"/>
              <a:gd name="connsiteX12" fmla="*/ 224351 w 282139"/>
              <a:gd name="connsiteY12" fmla="*/ 30593 h 302534"/>
              <a:gd name="connsiteX13" fmla="*/ 244747 w 282139"/>
              <a:gd name="connsiteY13" fmla="*/ 13597 h 302534"/>
              <a:gd name="connsiteX14" fmla="*/ 261743 w 282139"/>
              <a:gd name="connsiteY14" fmla="*/ 0 h 302534"/>
              <a:gd name="connsiteX15" fmla="*/ 282139 w 282139"/>
              <a:gd name="connsiteY15" fmla="*/ 10197 h 302534"/>
              <a:gd name="connsiteX16" fmla="*/ 282139 w 282139"/>
              <a:gd name="connsiteY16" fmla="*/ 115574 h 302534"/>
              <a:gd name="connsiteX17" fmla="*/ 122373 w 282139"/>
              <a:gd name="connsiteY17" fmla="*/ 302534 h 30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2139" h="302534">
                <a:moveTo>
                  <a:pt x="122373" y="302534"/>
                </a:moveTo>
                <a:lnTo>
                  <a:pt x="44191" y="234548"/>
                </a:lnTo>
                <a:lnTo>
                  <a:pt x="0" y="176761"/>
                </a:lnTo>
                <a:lnTo>
                  <a:pt x="0" y="91780"/>
                </a:lnTo>
                <a:lnTo>
                  <a:pt x="16996" y="78183"/>
                </a:lnTo>
                <a:lnTo>
                  <a:pt x="61187" y="84981"/>
                </a:lnTo>
                <a:lnTo>
                  <a:pt x="81582" y="78183"/>
                </a:lnTo>
                <a:lnTo>
                  <a:pt x="108776" y="54388"/>
                </a:lnTo>
                <a:lnTo>
                  <a:pt x="118974" y="37392"/>
                </a:lnTo>
                <a:lnTo>
                  <a:pt x="129172" y="23794"/>
                </a:lnTo>
                <a:lnTo>
                  <a:pt x="142769" y="40791"/>
                </a:lnTo>
                <a:lnTo>
                  <a:pt x="176762" y="33992"/>
                </a:lnTo>
                <a:lnTo>
                  <a:pt x="224351" y="30593"/>
                </a:lnTo>
                <a:lnTo>
                  <a:pt x="244747" y="13597"/>
                </a:lnTo>
                <a:lnTo>
                  <a:pt x="261743" y="0"/>
                </a:lnTo>
                <a:lnTo>
                  <a:pt x="282139" y="10197"/>
                </a:lnTo>
                <a:lnTo>
                  <a:pt x="282139" y="115574"/>
                </a:lnTo>
                <a:lnTo>
                  <a:pt x="122373" y="302534"/>
                </a:lnTo>
                <a:close/>
              </a:path>
            </a:pathLst>
          </a:custGeom>
          <a:solidFill>
            <a:srgbClr val="FFFF00">
              <a:alpha val="35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Freeform 54"/>
          <p:cNvSpPr/>
          <p:nvPr/>
        </p:nvSpPr>
        <p:spPr>
          <a:xfrm>
            <a:off x="3321465" y="2962849"/>
            <a:ext cx="866811" cy="778429"/>
          </a:xfrm>
          <a:custGeom>
            <a:avLst/>
            <a:gdLst>
              <a:gd name="connsiteX0" fmla="*/ 180161 w 866811"/>
              <a:gd name="connsiteY0" fmla="*/ 0 h 778429"/>
              <a:gd name="connsiteX1" fmla="*/ 0 w 866811"/>
              <a:gd name="connsiteY1" fmla="*/ 193757 h 778429"/>
              <a:gd name="connsiteX2" fmla="*/ 3400 w 866811"/>
              <a:gd name="connsiteY2" fmla="*/ 492892 h 778429"/>
              <a:gd name="connsiteX3" fmla="*/ 135971 w 866811"/>
              <a:gd name="connsiteY3" fmla="*/ 594870 h 778429"/>
              <a:gd name="connsiteX4" fmla="*/ 166564 w 866811"/>
              <a:gd name="connsiteY4" fmla="*/ 611866 h 778429"/>
              <a:gd name="connsiteX5" fmla="*/ 288937 w 866811"/>
              <a:gd name="connsiteY5" fmla="*/ 775030 h 778429"/>
              <a:gd name="connsiteX6" fmla="*/ 866811 w 866811"/>
              <a:gd name="connsiteY6" fmla="*/ 778429 h 778429"/>
              <a:gd name="connsiteX7" fmla="*/ 741038 w 866811"/>
              <a:gd name="connsiteY7" fmla="*/ 645858 h 778429"/>
              <a:gd name="connsiteX8" fmla="*/ 758035 w 866811"/>
              <a:gd name="connsiteY8" fmla="*/ 0 h 778429"/>
              <a:gd name="connsiteX9" fmla="*/ 180161 w 866811"/>
              <a:gd name="connsiteY9" fmla="*/ 0 h 77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6811" h="778429">
                <a:moveTo>
                  <a:pt x="180161" y="0"/>
                </a:moveTo>
                <a:lnTo>
                  <a:pt x="0" y="193757"/>
                </a:lnTo>
                <a:cubicBezTo>
                  <a:pt x="1133" y="293469"/>
                  <a:pt x="2267" y="393180"/>
                  <a:pt x="3400" y="492892"/>
                </a:cubicBezTo>
                <a:lnTo>
                  <a:pt x="135971" y="594870"/>
                </a:lnTo>
                <a:lnTo>
                  <a:pt x="166564" y="611866"/>
                </a:lnTo>
                <a:lnTo>
                  <a:pt x="288937" y="775030"/>
                </a:lnTo>
                <a:lnTo>
                  <a:pt x="866811" y="778429"/>
                </a:lnTo>
                <a:lnTo>
                  <a:pt x="741038" y="645858"/>
                </a:lnTo>
                <a:lnTo>
                  <a:pt x="758035" y="0"/>
                </a:lnTo>
                <a:lnTo>
                  <a:pt x="180161" y="0"/>
                </a:lnTo>
                <a:close/>
              </a:path>
            </a:pathLst>
          </a:custGeom>
          <a:solidFill>
            <a:srgbClr val="FFFF00">
              <a:alpha val="35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 name="Straight Arrow Connector 55"/>
          <p:cNvCxnSpPr/>
          <p:nvPr/>
        </p:nvCxnSpPr>
        <p:spPr>
          <a:xfrm flipH="1">
            <a:off x="4076911" y="3110198"/>
            <a:ext cx="514461" cy="0"/>
          </a:xfrm>
          <a:prstGeom prst="straightConnector1">
            <a:avLst/>
          </a:prstGeom>
          <a:ln>
            <a:solidFill>
              <a:srgbClr val="FF0000"/>
            </a:solidFill>
            <a:prstDash val="sysDash"/>
            <a:tailEnd type="arrow"/>
          </a:ln>
        </p:spPr>
        <p:style>
          <a:lnRef idx="2">
            <a:schemeClr val="accent6"/>
          </a:lnRef>
          <a:fillRef idx="0">
            <a:schemeClr val="accent6"/>
          </a:fillRef>
          <a:effectRef idx="1">
            <a:schemeClr val="accent6"/>
          </a:effectRef>
          <a:fontRef idx="minor">
            <a:schemeClr val="tx1"/>
          </a:fontRef>
        </p:style>
      </p:cxnSp>
      <p:sp>
        <p:nvSpPr>
          <p:cNvPr id="57" name="TextBox 56"/>
          <p:cNvSpPr txBox="1"/>
          <p:nvPr/>
        </p:nvSpPr>
        <p:spPr>
          <a:xfrm>
            <a:off x="4638996" y="2906177"/>
            <a:ext cx="1752600" cy="553998"/>
          </a:xfrm>
          <a:prstGeom prst="rect">
            <a:avLst/>
          </a:prstGeom>
          <a:solidFill>
            <a:srgbClr val="FFFF00">
              <a:alpha val="33000"/>
            </a:srgbClr>
          </a:solidFill>
        </p:spPr>
        <p:txBody>
          <a:bodyPr wrap="square" lIns="0" tIns="0" rIns="0" bIns="0" rtlCol="0">
            <a:spAutoFit/>
          </a:bodyPr>
          <a:lstStyle>
            <a:defPPr>
              <a:defRPr lang="en-US"/>
            </a:defPPr>
            <a:lvl1pPr algn="ctr">
              <a:defRPr sz="1200" b="1" u="none">
                <a:solidFill>
                  <a:srgbClr val="FF0000"/>
                </a:solidFill>
              </a:defRPr>
            </a:lvl1pPr>
          </a:lstStyle>
          <a:p>
            <a:r>
              <a:rPr lang="en-US" dirty="0"/>
              <a:t>Hong Kong / Philippines</a:t>
            </a:r>
          </a:p>
          <a:p>
            <a:r>
              <a:rPr lang="en-US" dirty="0"/>
              <a:t> Upgrade of </a:t>
            </a:r>
            <a:r>
              <a:rPr lang="en-US" dirty="0" err="1"/>
              <a:t>Nav</a:t>
            </a:r>
            <a:r>
              <a:rPr lang="en-US" dirty="0"/>
              <a:t> Specs / Realignment</a:t>
            </a:r>
          </a:p>
        </p:txBody>
      </p:sp>
      <p:sp>
        <p:nvSpPr>
          <p:cNvPr id="59" name="TextBox 58"/>
          <p:cNvSpPr txBox="1"/>
          <p:nvPr/>
        </p:nvSpPr>
        <p:spPr>
          <a:xfrm>
            <a:off x="3094449" y="4514926"/>
            <a:ext cx="1287043" cy="646331"/>
          </a:xfrm>
          <a:prstGeom prst="rect">
            <a:avLst/>
          </a:prstGeom>
          <a:solidFill>
            <a:srgbClr val="FFFF00">
              <a:alpha val="33000"/>
            </a:srgbClr>
          </a:solidFill>
        </p:spPr>
        <p:txBody>
          <a:bodyPr wrap="square" rtlCol="0">
            <a:spAutoFit/>
          </a:bodyPr>
          <a:lstStyle>
            <a:defPPr>
              <a:defRPr lang="en-US"/>
            </a:defPPr>
            <a:lvl1pPr>
              <a:defRPr sz="1200" b="1" u="sng">
                <a:solidFill>
                  <a:srgbClr val="FF0000"/>
                </a:solidFill>
              </a:defRPr>
            </a:lvl1pPr>
          </a:lstStyle>
          <a:p>
            <a:pPr algn="ctr"/>
            <a:r>
              <a:rPr lang="en-US" u="none" dirty="0" smtClean="0"/>
              <a:t>South China Sea</a:t>
            </a:r>
            <a:endParaRPr lang="en-US" u="none" dirty="0"/>
          </a:p>
          <a:p>
            <a:pPr algn="ctr"/>
            <a:r>
              <a:rPr lang="en-US" u="none" dirty="0" smtClean="0"/>
              <a:t> Review of </a:t>
            </a:r>
            <a:r>
              <a:rPr lang="en-US" u="none" dirty="0" err="1" smtClean="0"/>
              <a:t>MTF</a:t>
            </a:r>
            <a:r>
              <a:rPr lang="en-US" u="none" dirty="0" smtClean="0"/>
              <a:t> &amp; </a:t>
            </a:r>
            <a:r>
              <a:rPr lang="en-US" u="none" dirty="0" err="1" smtClean="0"/>
              <a:t>FLAS</a:t>
            </a:r>
            <a:r>
              <a:rPr lang="en-US" u="none" dirty="0" smtClean="0"/>
              <a:t>/</a:t>
            </a:r>
            <a:r>
              <a:rPr lang="en-US" u="none" dirty="0" err="1" smtClean="0"/>
              <a:t>FLOS</a:t>
            </a:r>
            <a:endParaRPr lang="en-US" u="none" dirty="0"/>
          </a:p>
        </p:txBody>
      </p:sp>
      <p:cxnSp>
        <p:nvCxnSpPr>
          <p:cNvPr id="60" name="Straight Arrow Connector 59"/>
          <p:cNvCxnSpPr>
            <a:stCxn id="59" idx="0"/>
          </p:cNvCxnSpPr>
          <p:nvPr/>
        </p:nvCxnSpPr>
        <p:spPr>
          <a:xfrm flipH="1" flipV="1">
            <a:off x="3494828" y="3760261"/>
            <a:ext cx="243143" cy="754665"/>
          </a:xfrm>
          <a:prstGeom prst="straightConnector1">
            <a:avLst/>
          </a:prstGeom>
          <a:ln>
            <a:solidFill>
              <a:srgbClr val="FF0000"/>
            </a:solidFill>
            <a:prstDash val="sysDash"/>
            <a:tailEnd type="arrow"/>
          </a:ln>
        </p:spPr>
        <p:style>
          <a:lnRef idx="2">
            <a:schemeClr val="accent6"/>
          </a:lnRef>
          <a:fillRef idx="0">
            <a:schemeClr val="accent6"/>
          </a:fillRef>
          <a:effectRef idx="1">
            <a:schemeClr val="accent6"/>
          </a:effectRef>
          <a:fontRef idx="minor">
            <a:schemeClr val="tx1"/>
          </a:fontRef>
        </p:style>
      </p:cxnSp>
      <p:cxnSp>
        <p:nvCxnSpPr>
          <p:cNvPr id="63" name="Straight Arrow Connector 62"/>
          <p:cNvCxnSpPr/>
          <p:nvPr/>
        </p:nvCxnSpPr>
        <p:spPr>
          <a:xfrm flipH="1">
            <a:off x="3034523" y="2522969"/>
            <a:ext cx="217438" cy="334503"/>
          </a:xfrm>
          <a:prstGeom prst="straightConnector1">
            <a:avLst/>
          </a:prstGeom>
          <a:ln>
            <a:solidFill>
              <a:srgbClr val="FF0000"/>
            </a:solidFill>
            <a:prstDash val="sysDash"/>
            <a:tailEnd type="arrow"/>
          </a:ln>
        </p:spPr>
        <p:style>
          <a:lnRef idx="2">
            <a:schemeClr val="accent6"/>
          </a:lnRef>
          <a:fillRef idx="0">
            <a:schemeClr val="accent6"/>
          </a:fillRef>
          <a:effectRef idx="1">
            <a:schemeClr val="accent6"/>
          </a:effectRef>
          <a:fontRef idx="minor">
            <a:schemeClr val="tx1"/>
          </a:fontRef>
        </p:style>
      </p:cxnSp>
      <p:cxnSp>
        <p:nvCxnSpPr>
          <p:cNvPr id="64" name="Straight Arrow Connector 63"/>
          <p:cNvCxnSpPr/>
          <p:nvPr/>
        </p:nvCxnSpPr>
        <p:spPr>
          <a:xfrm flipH="1">
            <a:off x="3494828" y="1364725"/>
            <a:ext cx="638295" cy="92253"/>
          </a:xfrm>
          <a:prstGeom prst="straightConnector1">
            <a:avLst/>
          </a:prstGeom>
          <a:ln>
            <a:solidFill>
              <a:srgbClr val="FF0000"/>
            </a:solidFill>
            <a:prstDash val="sysDash"/>
            <a:tailEnd type="arrow"/>
          </a:ln>
        </p:spPr>
        <p:style>
          <a:lnRef idx="2">
            <a:schemeClr val="accent6"/>
          </a:lnRef>
          <a:fillRef idx="0">
            <a:schemeClr val="accent6"/>
          </a:fillRef>
          <a:effectRef idx="1">
            <a:schemeClr val="accent6"/>
          </a:effectRef>
          <a:fontRef idx="minor">
            <a:schemeClr val="tx1"/>
          </a:fontRef>
        </p:style>
      </p:cxnSp>
      <p:sp>
        <p:nvSpPr>
          <p:cNvPr id="65" name="TextBox 64"/>
          <p:cNvSpPr txBox="1"/>
          <p:nvPr/>
        </p:nvSpPr>
        <p:spPr>
          <a:xfrm>
            <a:off x="2610172" y="2066578"/>
            <a:ext cx="990599" cy="369332"/>
          </a:xfrm>
          <a:prstGeom prst="rect">
            <a:avLst/>
          </a:prstGeom>
          <a:solidFill>
            <a:srgbClr val="FFFF00">
              <a:alpha val="33000"/>
            </a:srgbClr>
          </a:solidFill>
        </p:spPr>
        <p:txBody>
          <a:bodyPr wrap="square" lIns="0" tIns="0" rIns="0" bIns="0" rtlCol="0">
            <a:spAutoFit/>
          </a:bodyPr>
          <a:lstStyle>
            <a:defPPr>
              <a:defRPr lang="en-US"/>
            </a:defPPr>
            <a:lvl1pPr>
              <a:defRPr sz="1200" b="1" u="sng">
                <a:solidFill>
                  <a:srgbClr val="FF0000"/>
                </a:solidFill>
              </a:defRPr>
            </a:lvl1pPr>
          </a:lstStyle>
          <a:p>
            <a:pPr algn="ctr"/>
            <a:r>
              <a:rPr lang="en-US" u="none" dirty="0" smtClean="0"/>
              <a:t>Mekong Delta</a:t>
            </a:r>
            <a:endParaRPr lang="en-US" u="none" dirty="0"/>
          </a:p>
          <a:p>
            <a:pPr algn="ctr"/>
            <a:r>
              <a:rPr lang="en-US" u="none" dirty="0" smtClean="0"/>
              <a:t> PBN Routes</a:t>
            </a:r>
            <a:endParaRPr lang="en-US" u="none" dirty="0"/>
          </a:p>
        </p:txBody>
      </p:sp>
      <p:sp>
        <p:nvSpPr>
          <p:cNvPr id="70" name="TextBox 69"/>
          <p:cNvSpPr txBox="1"/>
          <p:nvPr/>
        </p:nvSpPr>
        <p:spPr>
          <a:xfrm>
            <a:off x="705172" y="4696647"/>
            <a:ext cx="2013126" cy="461665"/>
          </a:xfrm>
          <a:prstGeom prst="rect">
            <a:avLst/>
          </a:prstGeom>
          <a:solidFill>
            <a:srgbClr val="FFFF00">
              <a:alpha val="33000"/>
            </a:srgbClr>
          </a:solidFill>
        </p:spPr>
        <p:txBody>
          <a:bodyPr wrap="square" rtlCol="0">
            <a:spAutoFit/>
          </a:bodyPr>
          <a:lstStyle>
            <a:defPPr>
              <a:defRPr lang="en-US"/>
            </a:defPPr>
            <a:lvl1pPr>
              <a:defRPr sz="1200" b="1" u="sng">
                <a:solidFill>
                  <a:srgbClr val="FF0000"/>
                </a:solidFill>
              </a:defRPr>
            </a:lvl1pPr>
          </a:lstStyle>
          <a:p>
            <a:pPr algn="ctr"/>
            <a:r>
              <a:rPr lang="en-US" u="none" dirty="0" smtClean="0"/>
              <a:t>India/Maldives / Sri Lanka </a:t>
            </a:r>
          </a:p>
          <a:p>
            <a:pPr algn="ctr"/>
            <a:r>
              <a:rPr lang="en-US" u="none" dirty="0" smtClean="0"/>
              <a:t>PBN Unidirectional Routes</a:t>
            </a:r>
            <a:endParaRPr lang="en-US" u="none" dirty="0"/>
          </a:p>
        </p:txBody>
      </p:sp>
      <p:cxnSp>
        <p:nvCxnSpPr>
          <p:cNvPr id="71" name="Straight Arrow Connector 70"/>
          <p:cNvCxnSpPr>
            <a:stCxn id="70" idx="0"/>
          </p:cNvCxnSpPr>
          <p:nvPr/>
        </p:nvCxnSpPr>
        <p:spPr>
          <a:xfrm flipV="1">
            <a:off x="1711735" y="4047779"/>
            <a:ext cx="109728" cy="648868"/>
          </a:xfrm>
          <a:prstGeom prst="straightConnector1">
            <a:avLst/>
          </a:prstGeom>
          <a:ln>
            <a:solidFill>
              <a:srgbClr val="FF0000"/>
            </a:solidFill>
            <a:prstDash val="sysDash"/>
            <a:tailEnd type="arrow"/>
          </a:ln>
        </p:spPr>
        <p:style>
          <a:lnRef idx="2">
            <a:schemeClr val="accent6"/>
          </a:lnRef>
          <a:fillRef idx="0">
            <a:schemeClr val="accent6"/>
          </a:fillRef>
          <a:effectRef idx="1">
            <a:schemeClr val="accent6"/>
          </a:effectRef>
          <a:fontRef idx="minor">
            <a:schemeClr val="tx1"/>
          </a:fontRef>
        </p:style>
      </p:cxnSp>
      <p:sp>
        <p:nvSpPr>
          <p:cNvPr id="76" name="TextBox 75"/>
          <p:cNvSpPr txBox="1"/>
          <p:nvPr/>
        </p:nvSpPr>
        <p:spPr>
          <a:xfrm>
            <a:off x="4141278" y="1147713"/>
            <a:ext cx="1745493" cy="369332"/>
          </a:xfrm>
          <a:prstGeom prst="rect">
            <a:avLst/>
          </a:prstGeom>
          <a:solidFill>
            <a:srgbClr val="FFFF00">
              <a:alpha val="33000"/>
            </a:srgbClr>
          </a:solidFill>
        </p:spPr>
        <p:txBody>
          <a:bodyPr wrap="square" lIns="0" tIns="0" rIns="0" bIns="0" rtlCol="0">
            <a:spAutoFit/>
          </a:bodyPr>
          <a:lstStyle>
            <a:defPPr>
              <a:defRPr lang="en-US"/>
            </a:defPPr>
            <a:lvl1pPr algn="ctr">
              <a:defRPr sz="1200" b="1" u="none">
                <a:solidFill>
                  <a:srgbClr val="FF0000"/>
                </a:solidFill>
              </a:defRPr>
            </a:lvl1pPr>
          </a:lstStyle>
          <a:p>
            <a:r>
              <a:rPr lang="en-US" dirty="0"/>
              <a:t>Mongolia</a:t>
            </a:r>
          </a:p>
          <a:p>
            <a:r>
              <a:rPr lang="en-US" dirty="0"/>
              <a:t> Restructure Upper Airway</a:t>
            </a:r>
          </a:p>
        </p:txBody>
      </p:sp>
      <p:cxnSp>
        <p:nvCxnSpPr>
          <p:cNvPr id="77" name="Straight Arrow Connector 76"/>
          <p:cNvCxnSpPr/>
          <p:nvPr/>
        </p:nvCxnSpPr>
        <p:spPr>
          <a:xfrm>
            <a:off x="1821463" y="2162007"/>
            <a:ext cx="255308" cy="430309"/>
          </a:xfrm>
          <a:prstGeom prst="straightConnector1">
            <a:avLst/>
          </a:prstGeom>
          <a:ln>
            <a:solidFill>
              <a:srgbClr val="FF0000"/>
            </a:solidFill>
            <a:prstDash val="sysDash"/>
            <a:tailEnd type="arrow"/>
          </a:ln>
        </p:spPr>
        <p:style>
          <a:lnRef idx="2">
            <a:schemeClr val="accent6"/>
          </a:lnRef>
          <a:fillRef idx="0">
            <a:schemeClr val="accent6"/>
          </a:fillRef>
          <a:effectRef idx="1">
            <a:schemeClr val="accent6"/>
          </a:effectRef>
          <a:fontRef idx="minor">
            <a:schemeClr val="tx1"/>
          </a:fontRef>
        </p:style>
      </p:cxnSp>
      <p:sp>
        <p:nvSpPr>
          <p:cNvPr id="80" name="TextBox 79"/>
          <p:cNvSpPr txBox="1"/>
          <p:nvPr/>
        </p:nvSpPr>
        <p:spPr>
          <a:xfrm>
            <a:off x="576841" y="1515676"/>
            <a:ext cx="1498699" cy="646331"/>
          </a:xfrm>
          <a:prstGeom prst="rect">
            <a:avLst/>
          </a:prstGeom>
          <a:solidFill>
            <a:srgbClr val="FFFF00">
              <a:alpha val="33000"/>
            </a:srgbClr>
          </a:solidFill>
        </p:spPr>
        <p:txBody>
          <a:bodyPr wrap="square" rtlCol="0">
            <a:spAutoFit/>
          </a:bodyPr>
          <a:lstStyle>
            <a:defPPr>
              <a:defRPr lang="en-US"/>
            </a:defPPr>
            <a:lvl1pPr>
              <a:defRPr sz="1200" b="1" u="sng">
                <a:solidFill>
                  <a:srgbClr val="FF0000"/>
                </a:solidFill>
              </a:defRPr>
            </a:lvl1pPr>
          </a:lstStyle>
          <a:p>
            <a:pPr algn="ctr"/>
            <a:r>
              <a:rPr lang="en-US" u="none" dirty="0" smtClean="0"/>
              <a:t>Bangladesh/India / Myanmar/ Thailand</a:t>
            </a:r>
            <a:endParaRPr lang="en-US" u="none" dirty="0"/>
          </a:p>
          <a:p>
            <a:pPr algn="ctr"/>
            <a:r>
              <a:rPr lang="en-US" u="none" dirty="0" smtClean="0"/>
              <a:t> PBN Routes</a:t>
            </a:r>
            <a:endParaRPr lang="en-US" u="none" dirty="0"/>
          </a:p>
        </p:txBody>
      </p:sp>
      <p:sp>
        <p:nvSpPr>
          <p:cNvPr id="83" name="Freeform 82"/>
          <p:cNvSpPr/>
          <p:nvPr/>
        </p:nvSpPr>
        <p:spPr>
          <a:xfrm>
            <a:off x="3798098" y="1808467"/>
            <a:ext cx="557626" cy="309205"/>
          </a:xfrm>
          <a:custGeom>
            <a:avLst/>
            <a:gdLst>
              <a:gd name="connsiteX0" fmla="*/ 5286 w 557626"/>
              <a:gd name="connsiteY0" fmla="*/ 272206 h 309205"/>
              <a:gd name="connsiteX1" fmla="*/ 0 w 557626"/>
              <a:gd name="connsiteY1" fmla="*/ 177066 h 309205"/>
              <a:gd name="connsiteX2" fmla="*/ 13214 w 557626"/>
              <a:gd name="connsiteY2" fmla="*/ 150638 h 309205"/>
              <a:gd name="connsiteX3" fmla="*/ 97783 w 557626"/>
              <a:gd name="connsiteY3" fmla="*/ 108354 h 309205"/>
              <a:gd name="connsiteX4" fmla="*/ 121568 w 557626"/>
              <a:gd name="connsiteY4" fmla="*/ 63427 h 309205"/>
              <a:gd name="connsiteX5" fmla="*/ 192923 w 557626"/>
              <a:gd name="connsiteY5" fmla="*/ 89854 h 309205"/>
              <a:gd name="connsiteX6" fmla="*/ 192923 w 557626"/>
              <a:gd name="connsiteY6" fmla="*/ 71355 h 309205"/>
              <a:gd name="connsiteX7" fmla="*/ 190280 w 557626"/>
              <a:gd name="connsiteY7" fmla="*/ 44927 h 309205"/>
              <a:gd name="connsiteX8" fmla="*/ 190280 w 557626"/>
              <a:gd name="connsiteY8" fmla="*/ 44927 h 309205"/>
              <a:gd name="connsiteX9" fmla="*/ 240493 w 557626"/>
              <a:gd name="connsiteY9" fmla="*/ 29071 h 309205"/>
              <a:gd name="connsiteX10" fmla="*/ 274849 w 557626"/>
              <a:gd name="connsiteY10" fmla="*/ 29071 h 309205"/>
              <a:gd name="connsiteX11" fmla="*/ 280134 w 557626"/>
              <a:gd name="connsiteY11" fmla="*/ 0 h 309205"/>
              <a:gd name="connsiteX12" fmla="*/ 343561 w 557626"/>
              <a:gd name="connsiteY12" fmla="*/ 68712 h 309205"/>
              <a:gd name="connsiteX13" fmla="*/ 557626 w 557626"/>
              <a:gd name="connsiteY13" fmla="*/ 142710 h 309205"/>
              <a:gd name="connsiteX14" fmla="*/ 451915 w 557626"/>
              <a:gd name="connsiteY14" fmla="*/ 258992 h 309205"/>
              <a:gd name="connsiteX15" fmla="*/ 214065 w 557626"/>
              <a:gd name="connsiteY15" fmla="*/ 237850 h 309205"/>
              <a:gd name="connsiteX16" fmla="*/ 214065 w 557626"/>
              <a:gd name="connsiteY16" fmla="*/ 266920 h 309205"/>
              <a:gd name="connsiteX17" fmla="*/ 161209 w 557626"/>
              <a:gd name="connsiteY17" fmla="*/ 266920 h 309205"/>
              <a:gd name="connsiteX18" fmla="*/ 126853 w 557626"/>
              <a:gd name="connsiteY18" fmla="*/ 274849 h 309205"/>
              <a:gd name="connsiteX19" fmla="*/ 110997 w 557626"/>
              <a:gd name="connsiteY19" fmla="*/ 293348 h 309205"/>
              <a:gd name="connsiteX20" fmla="*/ 76641 w 557626"/>
              <a:gd name="connsiteY20" fmla="*/ 309205 h 309205"/>
              <a:gd name="connsiteX21" fmla="*/ 5286 w 557626"/>
              <a:gd name="connsiteY21" fmla="*/ 272206 h 30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7626" h="309205">
                <a:moveTo>
                  <a:pt x="5286" y="272206"/>
                </a:moveTo>
                <a:lnTo>
                  <a:pt x="0" y="177066"/>
                </a:lnTo>
                <a:lnTo>
                  <a:pt x="13214" y="150638"/>
                </a:lnTo>
                <a:lnTo>
                  <a:pt x="97783" y="108354"/>
                </a:lnTo>
                <a:lnTo>
                  <a:pt x="121568" y="63427"/>
                </a:lnTo>
                <a:lnTo>
                  <a:pt x="192923" y="89854"/>
                </a:lnTo>
                <a:lnTo>
                  <a:pt x="192923" y="71355"/>
                </a:lnTo>
                <a:lnTo>
                  <a:pt x="190280" y="44927"/>
                </a:lnTo>
                <a:lnTo>
                  <a:pt x="190280" y="44927"/>
                </a:lnTo>
                <a:lnTo>
                  <a:pt x="240493" y="29071"/>
                </a:lnTo>
                <a:lnTo>
                  <a:pt x="274849" y="29071"/>
                </a:lnTo>
                <a:lnTo>
                  <a:pt x="280134" y="0"/>
                </a:lnTo>
                <a:lnTo>
                  <a:pt x="343561" y="68712"/>
                </a:lnTo>
                <a:lnTo>
                  <a:pt x="557626" y="142710"/>
                </a:lnTo>
                <a:lnTo>
                  <a:pt x="451915" y="258992"/>
                </a:lnTo>
                <a:lnTo>
                  <a:pt x="214065" y="237850"/>
                </a:lnTo>
                <a:lnTo>
                  <a:pt x="214065" y="266920"/>
                </a:lnTo>
                <a:lnTo>
                  <a:pt x="161209" y="266920"/>
                </a:lnTo>
                <a:lnTo>
                  <a:pt x="126853" y="274849"/>
                </a:lnTo>
                <a:lnTo>
                  <a:pt x="110997" y="293348"/>
                </a:lnTo>
                <a:lnTo>
                  <a:pt x="76641" y="309205"/>
                </a:lnTo>
                <a:lnTo>
                  <a:pt x="5286" y="272206"/>
                </a:lnTo>
                <a:close/>
              </a:path>
            </a:pathLst>
          </a:cu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5092184" y="2058027"/>
            <a:ext cx="1745493" cy="369332"/>
          </a:xfrm>
          <a:prstGeom prst="rect">
            <a:avLst/>
          </a:prstGeom>
          <a:solidFill>
            <a:srgbClr val="FFFF00">
              <a:alpha val="33000"/>
            </a:srgbClr>
          </a:solidFill>
        </p:spPr>
        <p:txBody>
          <a:bodyPr wrap="square" lIns="0" tIns="0" rIns="0" bIns="0" rtlCol="0">
            <a:spAutoFit/>
          </a:bodyPr>
          <a:lstStyle>
            <a:defPPr>
              <a:defRPr lang="en-US"/>
            </a:defPPr>
            <a:lvl1pPr algn="ctr">
              <a:defRPr sz="1200" b="1" u="none">
                <a:solidFill>
                  <a:srgbClr val="FF0000"/>
                </a:solidFill>
              </a:defRPr>
            </a:lvl1pPr>
          </a:lstStyle>
          <a:p>
            <a:r>
              <a:rPr lang="en-US" dirty="0" err="1" smtClean="0"/>
              <a:t>DPR</a:t>
            </a:r>
            <a:r>
              <a:rPr lang="en-US" dirty="0" smtClean="0"/>
              <a:t> Korea</a:t>
            </a:r>
            <a:endParaRPr lang="en-US" dirty="0"/>
          </a:p>
          <a:p>
            <a:r>
              <a:rPr lang="en-US" dirty="0"/>
              <a:t> </a:t>
            </a:r>
            <a:r>
              <a:rPr lang="en-US" dirty="0" smtClean="0"/>
              <a:t>Exploratory Mission - PBN</a:t>
            </a:r>
            <a:endParaRPr lang="en-US" dirty="0"/>
          </a:p>
        </p:txBody>
      </p:sp>
      <p:cxnSp>
        <p:nvCxnSpPr>
          <p:cNvPr id="91" name="Straight Arrow Connector 90"/>
          <p:cNvCxnSpPr>
            <a:stCxn id="84" idx="1"/>
          </p:cNvCxnSpPr>
          <p:nvPr/>
        </p:nvCxnSpPr>
        <p:spPr>
          <a:xfrm flipH="1" flipV="1">
            <a:off x="4319850" y="1974165"/>
            <a:ext cx="772334" cy="268528"/>
          </a:xfrm>
          <a:prstGeom prst="straightConnector1">
            <a:avLst/>
          </a:prstGeom>
          <a:ln>
            <a:solidFill>
              <a:srgbClr val="FF0000"/>
            </a:solidFill>
            <a:prstDash val="sysDash"/>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14964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2"/>
          <p:cNvSpPr>
            <a:spLocks noGrp="1"/>
          </p:cNvSpPr>
          <p:nvPr>
            <p:ph type="title"/>
          </p:nvPr>
        </p:nvSpPr>
        <p:spPr>
          <a:xfrm>
            <a:off x="446856" y="485800"/>
            <a:ext cx="8229600" cy="1143000"/>
          </a:xfrm>
        </p:spPr>
        <p:txBody>
          <a:bodyPr anchor="ctr">
            <a:normAutofit/>
          </a:bodyPr>
          <a:lstStyle/>
          <a:p>
            <a:pPr eaLnBrk="1" hangingPunct="1"/>
            <a:r>
              <a:rPr lang="en-GB" sz="3200" b="1" dirty="0" smtClean="0">
                <a:solidFill>
                  <a:schemeClr val="accent1">
                    <a:lumMod val="50000"/>
                  </a:schemeClr>
                </a:solidFill>
                <a:effectLst/>
              </a:rPr>
              <a:t>RSO Activities</a:t>
            </a:r>
          </a:p>
        </p:txBody>
      </p:sp>
      <p:sp>
        <p:nvSpPr>
          <p:cNvPr id="6" name="Content Placeholder 3"/>
          <p:cNvSpPr txBox="1">
            <a:spLocks/>
          </p:cNvSpPr>
          <p:nvPr/>
        </p:nvSpPr>
        <p:spPr>
          <a:xfrm>
            <a:off x="112373" y="1556792"/>
            <a:ext cx="8564083" cy="4648268"/>
          </a:xfrm>
          <a:prstGeom prst="rect">
            <a:avLst/>
          </a:prstGeom>
        </p:spPr>
        <p:txBody>
          <a:bodyPr>
            <a:normAutofit/>
          </a:bodyPr>
          <a:lstStyle>
            <a:lvl1pPr marL="342900" indent="-342900" algn="l" defTabSz="914400" rtl="0" eaLnBrk="1" latinLnBrk="0" hangingPunct="1">
              <a:spcBef>
                <a:spcPct val="20000"/>
              </a:spcBef>
              <a:buClr>
                <a:srgbClr val="EF5E41"/>
              </a:buClr>
              <a:buFont typeface="Arial" pitchFamily="34" charset="0"/>
              <a:buChar char="•"/>
              <a:defRPr sz="3200" kern="1200" baseline="0">
                <a:solidFill>
                  <a:srgbClr val="1B4177"/>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rgbClr val="1B4177"/>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rgbClr val="1B4177"/>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None/>
            </a:pPr>
            <a:r>
              <a:rPr lang="en-US" sz="2400" b="1" dirty="0"/>
              <a:t>Airspace Organization and Management (</a:t>
            </a:r>
            <a:r>
              <a:rPr lang="en-US" sz="2400" b="1" dirty="0" smtClean="0"/>
              <a:t>AOM) and </a:t>
            </a:r>
            <a:r>
              <a:rPr lang="en-US" sz="2400" b="1" dirty="0"/>
              <a:t>Performance Based Navigation (PBN) </a:t>
            </a:r>
            <a:r>
              <a:rPr lang="en-US" sz="2400" b="1" dirty="0" smtClean="0"/>
              <a:t/>
            </a:r>
            <a:br>
              <a:rPr lang="en-US" sz="2400" b="1" dirty="0" smtClean="0"/>
            </a:br>
            <a:r>
              <a:rPr lang="en-US" sz="2400" dirty="0"/>
              <a:t/>
            </a:r>
            <a:br>
              <a:rPr lang="en-US" sz="2400" dirty="0"/>
            </a:br>
            <a:r>
              <a:rPr lang="en-US" sz="2000" u="sng" dirty="0" smtClean="0"/>
              <a:t>Global and Regional Harmonization and Prioritization </a:t>
            </a:r>
            <a:r>
              <a:rPr lang="en-US" sz="1600" u="sng" dirty="0" smtClean="0"/>
              <a:t/>
            </a:r>
            <a:br>
              <a:rPr lang="en-US" sz="1600" u="sng" dirty="0" smtClean="0"/>
            </a:br>
            <a:endParaRPr lang="en-US" sz="1600" u="sng" dirty="0" smtClean="0"/>
          </a:p>
          <a:p>
            <a:r>
              <a:rPr lang="en-US" sz="1600" dirty="0" smtClean="0"/>
              <a:t>In </a:t>
            </a:r>
            <a:r>
              <a:rPr lang="en-US" sz="1600" dirty="0"/>
              <a:t>coordination with ICAO ANB and APAC RO, facilitated an establishment of the PBN Implementation Coordination Group under APANPIRG </a:t>
            </a:r>
            <a:endParaRPr lang="en-US" sz="1600" dirty="0" smtClean="0"/>
          </a:p>
          <a:p>
            <a:r>
              <a:rPr lang="en-US" sz="1600" dirty="0"/>
              <a:t>Entrusted by ICAO IFPP to develop PBN Procedure Construction Manual </a:t>
            </a:r>
            <a:endParaRPr lang="en-US" sz="1600" dirty="0" smtClean="0"/>
          </a:p>
          <a:p>
            <a:r>
              <a:rPr lang="en-GB" sz="1600" dirty="0" smtClean="0"/>
              <a:t>In coordination with </a:t>
            </a:r>
            <a:r>
              <a:rPr lang="en-US" sz="1600" dirty="0"/>
              <a:t>ICAO ANB, assisted the establishment of Africa Flight Procedure </a:t>
            </a:r>
            <a:r>
              <a:rPr lang="en-US" sz="1600" dirty="0" err="1" smtClean="0"/>
              <a:t>Programme</a:t>
            </a:r>
            <a:endParaRPr lang="en-US" sz="1600" dirty="0" smtClean="0"/>
          </a:p>
          <a:p>
            <a:endParaRPr lang="en-GB" sz="1600" dirty="0" smtClean="0"/>
          </a:p>
          <a:p>
            <a:endParaRPr lang="en-GB" sz="1600" dirty="0"/>
          </a:p>
          <a:p>
            <a:endParaRPr lang="en-GB" sz="1400" dirty="0"/>
          </a:p>
          <a:p>
            <a:pPr marL="0" indent="0">
              <a:spcBef>
                <a:spcPts val="600"/>
              </a:spcBef>
              <a:buNone/>
            </a:pPr>
            <a:endParaRPr lang="en-US" sz="1400" dirty="0" smtClean="0"/>
          </a:p>
          <a:p>
            <a:pPr>
              <a:spcBef>
                <a:spcPts val="600"/>
              </a:spcBef>
            </a:pPr>
            <a:endParaRPr lang="en-US" sz="1400"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881" y="4509120"/>
            <a:ext cx="4569492"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1" y="4509120"/>
            <a:ext cx="4098491"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381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446856" y="485800"/>
            <a:ext cx="8229600" cy="1143000"/>
          </a:xfrm>
        </p:spPr>
        <p:txBody>
          <a:bodyPr anchor="ctr">
            <a:normAutofit/>
          </a:bodyPr>
          <a:lstStyle/>
          <a:p>
            <a:pPr eaLnBrk="1" hangingPunct="1"/>
            <a:r>
              <a:rPr lang="en-GB" sz="3200" b="1" dirty="0" smtClean="0">
                <a:solidFill>
                  <a:schemeClr val="accent1">
                    <a:lumMod val="50000"/>
                  </a:schemeClr>
                </a:solidFill>
                <a:effectLst/>
              </a:rPr>
              <a:t>RSO Activities</a:t>
            </a:r>
          </a:p>
        </p:txBody>
      </p:sp>
      <p:sp>
        <p:nvSpPr>
          <p:cNvPr id="6" name="Content Placeholder 3"/>
          <p:cNvSpPr txBox="1">
            <a:spLocks/>
          </p:cNvSpPr>
          <p:nvPr/>
        </p:nvSpPr>
        <p:spPr>
          <a:xfrm>
            <a:off x="328397" y="1517036"/>
            <a:ext cx="4565371" cy="4792284"/>
          </a:xfrm>
          <a:prstGeom prst="rect">
            <a:avLst/>
          </a:prstGeom>
        </p:spPr>
        <p:txBody>
          <a:bodyPr>
            <a:normAutofit fontScale="92500"/>
          </a:bodyPr>
          <a:lstStyle>
            <a:lvl1pPr marL="342900" indent="-342900" algn="l" defTabSz="914400" rtl="0" eaLnBrk="1" latinLnBrk="0" hangingPunct="1">
              <a:spcBef>
                <a:spcPct val="20000"/>
              </a:spcBef>
              <a:buClr>
                <a:srgbClr val="EF5E41"/>
              </a:buClr>
              <a:buFont typeface="Arial" pitchFamily="34" charset="0"/>
              <a:buChar char="•"/>
              <a:defRPr sz="3200" kern="1200" baseline="0">
                <a:solidFill>
                  <a:srgbClr val="1B4177"/>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rgbClr val="1B4177"/>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rgbClr val="1B4177"/>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None/>
            </a:pPr>
            <a:r>
              <a:rPr lang="en-US" sz="2600" b="1" dirty="0" smtClean="0"/>
              <a:t>ATFM/CDM</a:t>
            </a:r>
            <a:endParaRPr lang="en-US" sz="4000" b="1" dirty="0"/>
          </a:p>
          <a:p>
            <a:pPr marL="0" indent="0">
              <a:spcBef>
                <a:spcPts val="600"/>
              </a:spcBef>
              <a:buNone/>
            </a:pPr>
            <a:r>
              <a:rPr lang="en-US" sz="2400" b="1" dirty="0"/>
              <a:t/>
            </a:r>
            <a:br>
              <a:rPr lang="en-US" sz="2400" b="1" dirty="0"/>
            </a:br>
            <a:r>
              <a:rPr lang="en-US" sz="2400" u="sng" dirty="0" smtClean="0"/>
              <a:t>Regional Harmonization</a:t>
            </a:r>
            <a:br>
              <a:rPr lang="en-US" sz="2400" u="sng" dirty="0" smtClean="0"/>
            </a:br>
            <a:endParaRPr lang="en-GB" sz="2200" dirty="0" smtClean="0"/>
          </a:p>
          <a:p>
            <a:pPr lvl="0"/>
            <a:r>
              <a:rPr lang="en-US" sz="2400" dirty="0"/>
              <a:t>Assisted China, Japan and ROK on the establishment of North-Asia Regional ATFM Harmonization Group (NARAHG). </a:t>
            </a:r>
            <a:endParaRPr lang="en-GB" sz="2400" dirty="0"/>
          </a:p>
          <a:p>
            <a:pPr lvl="0"/>
            <a:r>
              <a:rPr lang="en-US" sz="2400" dirty="0"/>
              <a:t>Coordinated with ASEAN and Bangladesh, India, Myanmar, Thailand (BIMT) States on their on-going ATFM activities and initiatives</a:t>
            </a:r>
            <a:endParaRPr lang="en-GB" sz="2400" dirty="0"/>
          </a:p>
          <a:p>
            <a:pPr>
              <a:spcBef>
                <a:spcPts val="600"/>
              </a:spcBef>
            </a:pPr>
            <a:endParaRPr lang="en-US" sz="2200" dirty="0" smtClean="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3768" y="1578637"/>
            <a:ext cx="4070720" cy="1994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ภาพในบรรทัด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3014"/>
          <a:stretch/>
        </p:blipFill>
        <p:spPr bwMode="auto">
          <a:xfrm>
            <a:off x="4920330" y="3717032"/>
            <a:ext cx="4044158" cy="23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744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CA" smtClean="0"/>
              <a:t>03  March 2014</a:t>
            </a:r>
            <a:endParaRPr lang="en-CA"/>
          </a:p>
        </p:txBody>
      </p:sp>
      <p:sp>
        <p:nvSpPr>
          <p:cNvPr id="3" name="Slide Number Placeholder 2"/>
          <p:cNvSpPr>
            <a:spLocks noGrp="1"/>
          </p:cNvSpPr>
          <p:nvPr>
            <p:ph type="sldNum" sz="quarter" idx="12"/>
          </p:nvPr>
        </p:nvSpPr>
        <p:spPr/>
        <p:txBody>
          <a:bodyPr/>
          <a:lstStyle/>
          <a:p>
            <a:fld id="{3FF909EE-2C65-48BC-95E5-26F3591A45A6}" type="slidenum">
              <a:rPr lang="en-CA" smtClean="0"/>
              <a:t>15</a:t>
            </a:fld>
            <a:endParaRPr lang="en-CA"/>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268761"/>
            <a:ext cx="2736304"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717032"/>
            <a:ext cx="2736304"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0243" y="3717032"/>
            <a:ext cx="2736304"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268761"/>
            <a:ext cx="2736304"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397020" y="3270880"/>
            <a:ext cx="652743" cy="361700"/>
          </a:xfrm>
          <a:prstGeom prst="rect">
            <a:avLst/>
          </a:prstGeom>
          <a:noFill/>
        </p:spPr>
        <p:txBody>
          <a:bodyPr wrap="none" rtlCol="0">
            <a:spAutoFit/>
          </a:bodyPr>
          <a:lstStyle/>
          <a:p>
            <a:r>
              <a:rPr lang="en-US" dirty="0" smtClean="0"/>
              <a:t>2013</a:t>
            </a:r>
            <a:endParaRPr lang="en-GB" dirty="0"/>
          </a:p>
        </p:txBody>
      </p:sp>
      <p:sp>
        <p:nvSpPr>
          <p:cNvPr id="9" name="TextBox 8"/>
          <p:cNvSpPr txBox="1"/>
          <p:nvPr/>
        </p:nvSpPr>
        <p:spPr>
          <a:xfrm>
            <a:off x="6071272" y="3281469"/>
            <a:ext cx="652743" cy="361700"/>
          </a:xfrm>
          <a:prstGeom prst="rect">
            <a:avLst/>
          </a:prstGeom>
          <a:noFill/>
        </p:spPr>
        <p:txBody>
          <a:bodyPr wrap="none" rtlCol="0">
            <a:spAutoFit/>
          </a:bodyPr>
          <a:lstStyle/>
          <a:p>
            <a:r>
              <a:rPr lang="en-US" dirty="0" smtClean="0"/>
              <a:t>2014</a:t>
            </a:r>
            <a:endParaRPr lang="en-GB" dirty="0"/>
          </a:p>
        </p:txBody>
      </p:sp>
      <p:sp>
        <p:nvSpPr>
          <p:cNvPr id="10" name="TextBox 9"/>
          <p:cNvSpPr txBox="1"/>
          <p:nvPr/>
        </p:nvSpPr>
        <p:spPr>
          <a:xfrm>
            <a:off x="5076056" y="5803604"/>
            <a:ext cx="2765501" cy="369332"/>
          </a:xfrm>
          <a:prstGeom prst="rect">
            <a:avLst/>
          </a:prstGeom>
          <a:noFill/>
        </p:spPr>
        <p:txBody>
          <a:bodyPr wrap="none" rtlCol="0">
            <a:spAutoFit/>
          </a:bodyPr>
          <a:lstStyle/>
          <a:p>
            <a:r>
              <a:rPr lang="en-US" dirty="0" smtClean="0"/>
              <a:t>Harmonized Regional ATFM</a:t>
            </a:r>
            <a:endParaRPr lang="en-GB" dirty="0"/>
          </a:p>
        </p:txBody>
      </p:sp>
      <p:sp>
        <p:nvSpPr>
          <p:cNvPr id="11" name="TextBox 10"/>
          <p:cNvSpPr txBox="1"/>
          <p:nvPr/>
        </p:nvSpPr>
        <p:spPr>
          <a:xfrm>
            <a:off x="726772" y="5803604"/>
            <a:ext cx="1993238" cy="369332"/>
          </a:xfrm>
          <a:prstGeom prst="rect">
            <a:avLst/>
          </a:prstGeom>
          <a:noFill/>
        </p:spPr>
        <p:txBody>
          <a:bodyPr wrap="none" rtlCol="0">
            <a:spAutoFit/>
          </a:bodyPr>
          <a:lstStyle/>
          <a:p>
            <a:r>
              <a:rPr lang="en-US" dirty="0" smtClean="0"/>
              <a:t>Sub-Regional ATFM</a:t>
            </a:r>
            <a:endParaRPr lang="en-GB" dirty="0"/>
          </a:p>
        </p:txBody>
      </p:sp>
      <p:sp>
        <p:nvSpPr>
          <p:cNvPr id="12" name="Right Arrow 11"/>
          <p:cNvSpPr/>
          <p:nvPr/>
        </p:nvSpPr>
        <p:spPr>
          <a:xfrm>
            <a:off x="3904928" y="2082673"/>
            <a:ext cx="533400" cy="515066"/>
          </a:xfrm>
          <a:prstGeom prst="rightArrow">
            <a:avLst/>
          </a:prstGeom>
          <a:effectLst>
            <a:outerShdw blurRad="50800" dist="50800" dir="5400000" algn="ctr" rotWithShape="0">
              <a:schemeClr val="bg1">
                <a:lumMod val="75000"/>
              </a:schemeClr>
            </a:outerShdw>
          </a:effectLst>
          <a:scene3d>
            <a:camera prst="orthographicFront"/>
            <a:lightRig rig="threePt" dir="t"/>
          </a:scene3d>
          <a:sp3d>
            <a:bevelT w="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rot="8611589">
            <a:off x="3793974" y="3377383"/>
            <a:ext cx="757639" cy="373127"/>
          </a:xfrm>
          <a:prstGeom prst="rightArrow">
            <a:avLst/>
          </a:prstGeom>
          <a:effectLst>
            <a:outerShdw blurRad="50800" dist="50800" dir="5400000" algn="ctr" rotWithShape="0">
              <a:schemeClr val="bg1">
                <a:lumMod val="75000"/>
              </a:schemeClr>
            </a:outerShdw>
          </a:effectLst>
          <a:scene3d>
            <a:camera prst="orthographicFront"/>
            <a:lightRig rig="threePt" dir="t"/>
          </a:scene3d>
          <a:sp3d>
            <a:bevelT w="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a:off x="3904928" y="4559428"/>
            <a:ext cx="533400" cy="522378"/>
          </a:xfrm>
          <a:prstGeom prst="rightArrow">
            <a:avLst/>
          </a:prstGeom>
          <a:effectLst>
            <a:outerShdw blurRad="50800" dist="50800" dir="5400000" algn="ctr" rotWithShape="0">
              <a:schemeClr val="bg1">
                <a:lumMod val="75000"/>
              </a:schemeClr>
            </a:outerShdw>
          </a:effectLst>
          <a:scene3d>
            <a:camera prst="orthographicFront"/>
            <a:lightRig rig="threePt" dir="t"/>
          </a:scene3d>
          <a:sp3d>
            <a:bevelT w="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ular Callout 14"/>
          <p:cNvSpPr/>
          <p:nvPr/>
        </p:nvSpPr>
        <p:spPr>
          <a:xfrm>
            <a:off x="2435317" y="1937384"/>
            <a:ext cx="1219200" cy="853820"/>
          </a:xfrm>
          <a:prstGeom prst="wedgeRoundRectCallout">
            <a:avLst>
              <a:gd name="adj1" fmla="val -84346"/>
              <a:gd name="adj2" fmla="val -13721"/>
              <a:gd name="adj3" fmla="val 16667"/>
            </a:avLst>
          </a:prstGeom>
          <a:solidFill>
            <a:schemeClr val="accent6">
              <a:lumMod val="20000"/>
              <a:lumOff val="80000"/>
            </a:schemeClr>
          </a:solidFill>
          <a:ln>
            <a:solidFill>
              <a:schemeClr val="tx1">
                <a:lumMod val="50000"/>
                <a:lumOff val="50000"/>
              </a:schemeClr>
            </a:solidFill>
          </a:ln>
          <a:effectLst>
            <a:outerShdw blurRad="50800" dist="50800" dir="5400000" algn="ctr" rotWithShape="0">
              <a:srgbClr val="000000">
                <a:alpha val="9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Singapore</a:t>
            </a:r>
          </a:p>
          <a:p>
            <a:pPr algn="ctr"/>
            <a:r>
              <a:rPr lang="en-US" sz="1200" dirty="0" smtClean="0">
                <a:solidFill>
                  <a:schemeClr val="tx1"/>
                </a:solidFill>
              </a:rPr>
              <a:t>Thailand</a:t>
            </a:r>
          </a:p>
          <a:p>
            <a:pPr algn="ctr"/>
            <a:r>
              <a:rPr lang="en-US" sz="1200" dirty="0" smtClean="0">
                <a:solidFill>
                  <a:schemeClr val="tx1"/>
                </a:solidFill>
              </a:rPr>
              <a:t>Hong Kong</a:t>
            </a:r>
          </a:p>
          <a:p>
            <a:pPr algn="ctr"/>
            <a:r>
              <a:rPr lang="en-US" sz="1200" dirty="0" smtClean="0">
                <a:solidFill>
                  <a:schemeClr val="tx1"/>
                </a:solidFill>
              </a:rPr>
              <a:t>Malaysia</a:t>
            </a:r>
          </a:p>
        </p:txBody>
      </p:sp>
      <p:sp>
        <p:nvSpPr>
          <p:cNvPr id="16" name="Oval 15"/>
          <p:cNvSpPr/>
          <p:nvPr/>
        </p:nvSpPr>
        <p:spPr>
          <a:xfrm>
            <a:off x="1456691" y="2045972"/>
            <a:ext cx="533400" cy="457200"/>
          </a:xfrm>
          <a:prstGeom prst="ellipse">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6441411" y="1499391"/>
            <a:ext cx="587717" cy="546581"/>
          </a:xfrm>
          <a:prstGeom prst="ellipse">
            <a:avLst/>
          </a:prstGeom>
          <a:solidFill>
            <a:srgbClr val="FFC000">
              <a:alpha val="50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ular Callout 17"/>
          <p:cNvSpPr/>
          <p:nvPr/>
        </p:nvSpPr>
        <p:spPr>
          <a:xfrm>
            <a:off x="6904124" y="2235705"/>
            <a:ext cx="1828800" cy="836176"/>
          </a:xfrm>
          <a:prstGeom prst="wedgeRoundRectCallout">
            <a:avLst>
              <a:gd name="adj1" fmla="val -53491"/>
              <a:gd name="adj2" fmla="val -72575"/>
              <a:gd name="adj3" fmla="val 16667"/>
            </a:avLst>
          </a:prstGeom>
          <a:solidFill>
            <a:srgbClr val="FFCCCC">
              <a:alpha val="75686"/>
            </a:srgbClr>
          </a:solidFill>
          <a:ln>
            <a:solidFill>
              <a:srgbClr val="FF0000"/>
            </a:solidFill>
          </a:ln>
          <a:effectLst>
            <a:outerShdw blurRad="50800" dist="50800" dir="5400000" algn="ctr" rotWithShape="0">
              <a:srgbClr val="000000">
                <a:alpha val="9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50000"/>
                  </a:schemeClr>
                </a:solidFill>
              </a:rPr>
              <a:t>North East Asia </a:t>
            </a:r>
          </a:p>
          <a:p>
            <a:pPr algn="ctr"/>
            <a:r>
              <a:rPr lang="en-US" sz="1200" dirty="0" smtClean="0">
                <a:solidFill>
                  <a:schemeClr val="accent6">
                    <a:lumMod val="50000"/>
                  </a:schemeClr>
                </a:solidFill>
              </a:rPr>
              <a:t>(China, ROK, Japan)</a:t>
            </a:r>
          </a:p>
        </p:txBody>
      </p:sp>
      <p:sp>
        <p:nvSpPr>
          <p:cNvPr id="19" name="Oval 18"/>
          <p:cNvSpPr/>
          <p:nvPr/>
        </p:nvSpPr>
        <p:spPr>
          <a:xfrm>
            <a:off x="5875202" y="1998688"/>
            <a:ext cx="736528" cy="551767"/>
          </a:xfrm>
          <a:prstGeom prst="ellipse">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5629112" y="1772681"/>
            <a:ext cx="528006" cy="463024"/>
          </a:xfrm>
          <a:prstGeom prst="ellipse">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1397021" y="4725144"/>
            <a:ext cx="1496421" cy="720080"/>
          </a:xfrm>
          <a:prstGeom prst="ellipse">
            <a:avLst/>
          </a:prstGeom>
          <a:solidFill>
            <a:srgbClr val="FF9933">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1359343" y="4362035"/>
            <a:ext cx="649759" cy="533400"/>
          </a:xfrm>
          <a:prstGeom prst="ellipse">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1723392" y="3955538"/>
            <a:ext cx="725806" cy="603890"/>
          </a:xfrm>
          <a:prstGeom prst="ellipse">
            <a:avLst/>
          </a:prstGeom>
          <a:solidFill>
            <a:srgbClr val="FFC000">
              <a:alpha val="50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ular Callout 23"/>
          <p:cNvSpPr/>
          <p:nvPr/>
        </p:nvSpPr>
        <p:spPr>
          <a:xfrm>
            <a:off x="5118772" y="907201"/>
            <a:ext cx="1219200" cy="592190"/>
          </a:xfrm>
          <a:prstGeom prst="wedgeRoundRectCallout">
            <a:avLst>
              <a:gd name="adj1" fmla="val 8918"/>
              <a:gd name="adj2" fmla="val 98841"/>
              <a:gd name="adj3" fmla="val 16667"/>
            </a:avLst>
          </a:prstGeom>
          <a:solidFill>
            <a:schemeClr val="accent6">
              <a:lumMod val="20000"/>
              <a:lumOff val="80000"/>
            </a:schemeClr>
          </a:solidFill>
          <a:ln>
            <a:solidFill>
              <a:schemeClr val="tx1">
                <a:lumMod val="50000"/>
                <a:lumOff val="50000"/>
              </a:schemeClr>
            </a:solidFill>
          </a:ln>
          <a:effectLst>
            <a:outerShdw blurRad="50800" dist="50800" dir="5400000" algn="ctr" rotWithShape="0">
              <a:srgbClr val="000000">
                <a:alpha val="9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BIMT</a:t>
            </a:r>
          </a:p>
        </p:txBody>
      </p:sp>
      <p:sp>
        <p:nvSpPr>
          <p:cNvPr id="25" name="Rounded Rectangular Callout 24"/>
          <p:cNvSpPr/>
          <p:nvPr/>
        </p:nvSpPr>
        <p:spPr>
          <a:xfrm>
            <a:off x="2893442" y="5249009"/>
            <a:ext cx="1219200" cy="592190"/>
          </a:xfrm>
          <a:prstGeom prst="wedgeRoundRectCallout">
            <a:avLst>
              <a:gd name="adj1" fmla="val -67645"/>
              <a:gd name="adj2" fmla="val -33051"/>
              <a:gd name="adj3" fmla="val 16667"/>
            </a:avLst>
          </a:prstGeom>
          <a:solidFill>
            <a:schemeClr val="accent6">
              <a:lumMod val="20000"/>
              <a:lumOff val="80000"/>
            </a:schemeClr>
          </a:solidFill>
          <a:ln>
            <a:solidFill>
              <a:schemeClr val="tx1">
                <a:lumMod val="50000"/>
                <a:lumOff val="50000"/>
              </a:schemeClr>
            </a:solidFill>
          </a:ln>
          <a:effectLst>
            <a:outerShdw blurRad="50800" dist="50800" dir="5400000" algn="ctr" rotWithShape="0">
              <a:srgbClr val="000000">
                <a:alpha val="9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Australasia</a:t>
            </a:r>
          </a:p>
          <a:p>
            <a:pPr algn="ctr"/>
            <a:r>
              <a:rPr lang="en-US" sz="1200" dirty="0" smtClean="0">
                <a:solidFill>
                  <a:schemeClr val="tx1"/>
                </a:solidFill>
              </a:rPr>
              <a:t>Sub-Regional group</a:t>
            </a:r>
          </a:p>
        </p:txBody>
      </p:sp>
      <p:sp>
        <p:nvSpPr>
          <p:cNvPr id="26" name="Oval 25"/>
          <p:cNvSpPr/>
          <p:nvPr/>
        </p:nvSpPr>
        <p:spPr>
          <a:xfrm>
            <a:off x="5160243" y="4077073"/>
            <a:ext cx="1083223" cy="648072"/>
          </a:xfrm>
          <a:prstGeom prst="ellipse">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6337972" y="4725144"/>
            <a:ext cx="1688382" cy="1116055"/>
          </a:xfrm>
          <a:prstGeom prst="ellipse">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5868144" y="4343906"/>
            <a:ext cx="1025833" cy="813286"/>
          </a:xfrm>
          <a:prstGeom prst="ellipse">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6097982" y="3861048"/>
            <a:ext cx="1208997" cy="758624"/>
          </a:xfrm>
          <a:prstGeom prst="ellipse">
            <a:avLst/>
          </a:prstGeom>
          <a:solidFill>
            <a:srgbClr val="0070C0">
              <a:alpha val="50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ular Callout 29"/>
          <p:cNvSpPr/>
          <p:nvPr/>
        </p:nvSpPr>
        <p:spPr>
          <a:xfrm>
            <a:off x="4648944" y="2332037"/>
            <a:ext cx="1219200" cy="1365603"/>
          </a:xfrm>
          <a:prstGeom prst="wedgeRoundRectCallout">
            <a:avLst>
              <a:gd name="adj1" fmla="val 65655"/>
              <a:gd name="adj2" fmla="val -45413"/>
              <a:gd name="adj3" fmla="val 16667"/>
            </a:avLst>
          </a:prstGeom>
          <a:solidFill>
            <a:schemeClr val="accent6">
              <a:lumMod val="20000"/>
              <a:lumOff val="80000"/>
            </a:schemeClr>
          </a:solidFill>
          <a:ln>
            <a:solidFill>
              <a:schemeClr val="tx1">
                <a:lumMod val="50000"/>
                <a:lumOff val="50000"/>
              </a:schemeClr>
            </a:solidFill>
          </a:ln>
          <a:effectLst>
            <a:outerShdw blurRad="50800" dist="50800" dir="5400000" algn="ctr" rotWithShape="0">
              <a:srgbClr val="000000">
                <a:alpha val="9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Singapore</a:t>
            </a:r>
          </a:p>
          <a:p>
            <a:pPr algn="ctr"/>
            <a:r>
              <a:rPr lang="en-US" sz="1200" dirty="0" smtClean="0">
                <a:solidFill>
                  <a:schemeClr val="tx1"/>
                </a:solidFill>
              </a:rPr>
              <a:t>Thailand</a:t>
            </a:r>
          </a:p>
          <a:p>
            <a:pPr algn="ctr"/>
            <a:r>
              <a:rPr lang="en-US" sz="1200" dirty="0" smtClean="0">
                <a:solidFill>
                  <a:schemeClr val="tx1"/>
                </a:solidFill>
              </a:rPr>
              <a:t>Hong Kong</a:t>
            </a:r>
          </a:p>
          <a:p>
            <a:pPr algn="ctr"/>
            <a:r>
              <a:rPr lang="en-US" sz="1200" dirty="0" smtClean="0">
                <a:solidFill>
                  <a:schemeClr val="tx1"/>
                </a:solidFill>
              </a:rPr>
              <a:t>Malaysia</a:t>
            </a:r>
          </a:p>
          <a:p>
            <a:pPr algn="ctr"/>
            <a:r>
              <a:rPr lang="en-US" sz="1200" dirty="0" smtClean="0">
                <a:solidFill>
                  <a:schemeClr val="tx1"/>
                </a:solidFill>
              </a:rPr>
              <a:t>+</a:t>
            </a:r>
          </a:p>
          <a:p>
            <a:pPr algn="ctr"/>
            <a:r>
              <a:rPr lang="en-US" sz="1200" dirty="0" smtClean="0">
                <a:solidFill>
                  <a:schemeClr val="tx1"/>
                </a:solidFill>
              </a:rPr>
              <a:t>Vietnam</a:t>
            </a:r>
            <a:endParaRPr lang="en-US" sz="1200" dirty="0">
              <a:solidFill>
                <a:schemeClr val="tx1"/>
              </a:solidFill>
            </a:endParaRPr>
          </a:p>
          <a:p>
            <a:pPr algn="ctr"/>
            <a:r>
              <a:rPr lang="en-US" sz="1200" dirty="0" err="1" smtClean="0">
                <a:solidFill>
                  <a:schemeClr val="tx1"/>
                </a:solidFill>
              </a:rPr>
              <a:t>Sanya</a:t>
            </a:r>
            <a:r>
              <a:rPr lang="en-US" sz="1200" dirty="0" smtClean="0">
                <a:solidFill>
                  <a:schemeClr val="tx1"/>
                </a:solidFill>
              </a:rPr>
              <a:t>, China</a:t>
            </a:r>
          </a:p>
        </p:txBody>
      </p:sp>
      <p:sp>
        <p:nvSpPr>
          <p:cNvPr id="35" name="Oval 34"/>
          <p:cNvSpPr/>
          <p:nvPr/>
        </p:nvSpPr>
        <p:spPr>
          <a:xfrm>
            <a:off x="1043608" y="4240360"/>
            <a:ext cx="611234" cy="412776"/>
          </a:xfrm>
          <a:prstGeom prst="ellipse">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550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par>
                                <p:cTn id="58" presetID="10" presetClass="entr" presetSubtype="0" fill="hold"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mph" presetSubtype="0" fill="hold" grpId="1" nodeType="clickEffect">
                                  <p:stCondLst>
                                    <p:cond delay="0"/>
                                  </p:stCondLst>
                                  <p:childTnLst>
                                    <p:animScale>
                                      <p:cBhvr>
                                        <p:cTn id="76" dur="2000" fill="hold"/>
                                        <p:tgtEl>
                                          <p:spTgt spid="23"/>
                                        </p:tgtEl>
                                      </p:cBhvr>
                                      <p:by x="150000" y="150000"/>
                                    </p:animScale>
                                  </p:childTnLst>
                                </p:cTn>
                              </p:par>
                              <p:par>
                                <p:cTn id="77" presetID="6" presetClass="emph" presetSubtype="0" fill="hold" grpId="1" nodeType="withEffect">
                                  <p:stCondLst>
                                    <p:cond delay="0"/>
                                  </p:stCondLst>
                                  <p:childTnLst>
                                    <p:animScale>
                                      <p:cBhvr>
                                        <p:cTn id="78" dur="2000" fill="hold"/>
                                        <p:tgtEl>
                                          <p:spTgt spid="22"/>
                                        </p:tgtEl>
                                      </p:cBhvr>
                                      <p:by x="150000" y="150000"/>
                                    </p:animScale>
                                  </p:childTnLst>
                                </p:cTn>
                              </p:par>
                              <p:par>
                                <p:cTn id="79" presetID="6" presetClass="emph" presetSubtype="0" fill="hold" grpId="0" nodeType="withEffect">
                                  <p:stCondLst>
                                    <p:cond delay="0"/>
                                  </p:stCondLst>
                                  <p:childTnLst>
                                    <p:animScale>
                                      <p:cBhvr>
                                        <p:cTn id="80" dur="2000" fill="hold"/>
                                        <p:tgtEl>
                                          <p:spTgt spid="35"/>
                                        </p:tgtEl>
                                      </p:cBhvr>
                                      <p:by x="150000" y="150000"/>
                                    </p:animScale>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500"/>
                                        <p:tgtEl>
                                          <p:spTgt spid="2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500"/>
                                        <p:tgtEl>
                                          <p:spTgt spid="2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fade">
                                      <p:cBhvr>
                                        <p:cTn id="93" dur="500"/>
                                        <p:tgtEl>
                                          <p:spTgt spid="14"/>
                                        </p:tgtEl>
                                      </p:cBhvr>
                                    </p:animEffect>
                                  </p:childTnLst>
                                </p:cTn>
                              </p:par>
                              <p:par>
                                <p:cTn id="94" presetID="10" presetClass="entr" presetSubtype="0" fill="hold" nodeType="with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fade">
                                      <p:cBhvr>
                                        <p:cTn id="96" dur="500"/>
                                        <p:tgtEl>
                                          <p:spTgt spid="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500"/>
                                        <p:tgtEl>
                                          <p:spTgt spid="2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500"/>
                                        <p:tgtEl>
                                          <p:spTgt spid="2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fade">
                                      <p:cBhvr>
                                        <p:cTn id="105" dur="500"/>
                                        <p:tgtEl>
                                          <p:spTgt spid="28"/>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fade">
                                      <p:cBhvr>
                                        <p:cTn id="108" dur="500"/>
                                        <p:tgtEl>
                                          <p:spTgt spid="27"/>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fade">
                                      <p:cBhvr>
                                        <p:cTn id="1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2" grpId="1" animBg="1"/>
      <p:bldP spid="23" grpId="0" animBg="1"/>
      <p:bldP spid="23" grpId="1" animBg="1"/>
      <p:bldP spid="24" grpId="0" animBg="1"/>
      <p:bldP spid="25" grpId="0" animBg="1"/>
      <p:bldP spid="26" grpId="0" animBg="1"/>
      <p:bldP spid="27" grpId="0" animBg="1"/>
      <p:bldP spid="28" grpId="0" animBg="1"/>
      <p:bldP spid="29" grpId="0" animBg="1"/>
      <p:bldP spid="30" grpId="0" animBg="1"/>
      <p:bldP spid="35" grpId="0" animBg="1"/>
      <p:bldP spid="3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446856" y="485800"/>
            <a:ext cx="8229600" cy="1143000"/>
          </a:xfrm>
        </p:spPr>
        <p:txBody>
          <a:bodyPr anchor="ctr">
            <a:normAutofit/>
          </a:bodyPr>
          <a:lstStyle/>
          <a:p>
            <a:pPr eaLnBrk="1" hangingPunct="1"/>
            <a:r>
              <a:rPr lang="en-GB" sz="3200" b="1" dirty="0" smtClean="0">
                <a:solidFill>
                  <a:schemeClr val="accent1">
                    <a:lumMod val="50000"/>
                  </a:schemeClr>
                </a:solidFill>
                <a:effectLst/>
              </a:rPr>
              <a:t>RSO Activities</a:t>
            </a:r>
          </a:p>
        </p:txBody>
      </p:sp>
      <p:sp>
        <p:nvSpPr>
          <p:cNvPr id="6" name="Content Placeholder 3"/>
          <p:cNvSpPr txBox="1">
            <a:spLocks/>
          </p:cNvSpPr>
          <p:nvPr/>
        </p:nvSpPr>
        <p:spPr>
          <a:xfrm>
            <a:off x="328397" y="1517036"/>
            <a:ext cx="4091395" cy="4792284"/>
          </a:xfrm>
          <a:prstGeom prst="rect">
            <a:avLst/>
          </a:prstGeom>
        </p:spPr>
        <p:txBody>
          <a:bodyPr>
            <a:noAutofit/>
          </a:bodyPr>
          <a:lstStyle>
            <a:lvl1pPr marL="342900" indent="-342900" algn="l" defTabSz="914400" rtl="0" eaLnBrk="1" latinLnBrk="0" hangingPunct="1">
              <a:spcBef>
                <a:spcPct val="20000"/>
              </a:spcBef>
              <a:buClr>
                <a:srgbClr val="EF5E41"/>
              </a:buClr>
              <a:buFont typeface="Arial" pitchFamily="34" charset="0"/>
              <a:buChar char="•"/>
              <a:defRPr sz="3200" kern="1200" baseline="0">
                <a:solidFill>
                  <a:srgbClr val="1B4177"/>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rgbClr val="1B4177"/>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rgbClr val="1B4177"/>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None/>
            </a:pPr>
            <a:r>
              <a:rPr lang="en-US" sz="2000" b="1" dirty="0" smtClean="0"/>
              <a:t>ATFM/CDM</a:t>
            </a:r>
            <a:endParaRPr lang="en-US" b="1" dirty="0" smtClean="0"/>
          </a:p>
          <a:p>
            <a:r>
              <a:rPr lang="en-US" sz="1600" dirty="0" smtClean="0"/>
              <a:t>Conducted </a:t>
            </a:r>
            <a:r>
              <a:rPr lang="en-US" sz="1600" dirty="0"/>
              <a:t>a project assessment for ATFM/CDM implementation project in Shanghai in coordination with CAA </a:t>
            </a:r>
            <a:r>
              <a:rPr lang="en-US" sz="1600" b="1" dirty="0" smtClean="0"/>
              <a:t>China</a:t>
            </a:r>
          </a:p>
          <a:p>
            <a:pPr lvl="0"/>
            <a:r>
              <a:rPr lang="en-US" sz="1600" dirty="0" smtClean="0"/>
              <a:t>Conducted </a:t>
            </a:r>
            <a:r>
              <a:rPr lang="en-US" sz="1600" dirty="0"/>
              <a:t>a briefing to </a:t>
            </a:r>
            <a:r>
              <a:rPr lang="en-US" sz="1600" b="1" dirty="0"/>
              <a:t>China</a:t>
            </a:r>
            <a:r>
              <a:rPr lang="en-US" sz="1600" dirty="0"/>
              <a:t> to gain better understanding of China’s plan for planning and implementation of ASBU, ATFM and CDM.</a:t>
            </a:r>
            <a:endParaRPr lang="en-GB" sz="1600" dirty="0"/>
          </a:p>
          <a:p>
            <a:pPr lvl="0"/>
            <a:r>
              <a:rPr lang="en-US" sz="1600" dirty="0"/>
              <a:t>Conducted a trial course on Introduction to ATFM/CDM to IATA and its airline members</a:t>
            </a:r>
            <a:endParaRPr lang="en-GB" sz="1600" dirty="0"/>
          </a:p>
          <a:p>
            <a:pPr lvl="0"/>
            <a:r>
              <a:rPr lang="en-US" sz="1600" dirty="0"/>
              <a:t>Conducted ATFM Workshop – Asia Pacific in October 2014 in </a:t>
            </a:r>
            <a:r>
              <a:rPr lang="en-US" sz="1600" dirty="0" smtClean="0"/>
              <a:t>Beijing, </a:t>
            </a:r>
            <a:r>
              <a:rPr lang="en-US" sz="1600" b="1" dirty="0" smtClean="0"/>
              <a:t>China</a:t>
            </a:r>
            <a:endParaRPr lang="en-GB" sz="1600" b="1" dirty="0"/>
          </a:p>
          <a:p>
            <a:pPr lvl="0"/>
            <a:r>
              <a:rPr lang="en-US" sz="1600" dirty="0"/>
              <a:t>Conducted a Seminar on Basic Capacity Enhancement Concepts and Developments of ATFM for APAC States in Myanmar</a:t>
            </a:r>
            <a:endParaRPr lang="en-GB" sz="1600" dirty="0"/>
          </a:p>
        </p:txBody>
      </p:sp>
      <p:pic>
        <p:nvPicPr>
          <p:cNvPr id="1026" name="Picture 2" descr="D:\RSO\Travel\2014-11-24 DGCA Hong Kong\ATFM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8430" y="1349017"/>
            <a:ext cx="3660034" cy="244002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RSO\Travel\2014-11-24 DGCA Hong Kong\ATF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3933056"/>
            <a:ext cx="3707902" cy="2471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06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85774" y="1037557"/>
            <a:ext cx="7286626" cy="5271763"/>
            <a:chOff x="21678" y="1159124"/>
            <a:chExt cx="7286626" cy="5271763"/>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752" b="17379"/>
            <a:stretch/>
          </p:blipFill>
          <p:spPr bwMode="auto">
            <a:xfrm>
              <a:off x="21678" y="1159124"/>
              <a:ext cx="7286626" cy="5271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1828800" y="3078088"/>
              <a:ext cx="152400" cy="228600"/>
            </a:xfrm>
            <a:prstGeom prst="ellipse">
              <a:avLst/>
            </a:prstGeom>
            <a:solidFill>
              <a:srgbClr val="FF0000">
                <a:alpha val="26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2075895" y="2911724"/>
              <a:ext cx="304800" cy="789928"/>
            </a:xfrm>
            <a:prstGeom prst="ellipse">
              <a:avLst/>
            </a:prstGeom>
            <a:solidFill>
              <a:srgbClr val="FF0000">
                <a:alpha val="26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2380695" y="3406745"/>
              <a:ext cx="279890" cy="1011911"/>
            </a:xfrm>
            <a:prstGeom prst="ellipse">
              <a:avLst/>
            </a:prstGeom>
            <a:solidFill>
              <a:srgbClr val="FF0000">
                <a:alpha val="26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rot="1703957" flipV="1">
              <a:off x="2654566" y="3045648"/>
              <a:ext cx="304800" cy="1703747"/>
            </a:xfrm>
            <a:prstGeom prst="ellipse">
              <a:avLst/>
            </a:prstGeom>
            <a:solidFill>
              <a:srgbClr val="FF0000">
                <a:alpha val="26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rot="5645390" flipV="1">
              <a:off x="3382832" y="807718"/>
              <a:ext cx="1339100" cy="2779609"/>
            </a:xfrm>
            <a:prstGeom prst="ellipse">
              <a:avLst/>
            </a:prstGeom>
            <a:solidFill>
              <a:srgbClr val="FF0000">
                <a:alpha val="26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1043608" y="3959832"/>
              <a:ext cx="576064" cy="458825"/>
            </a:xfrm>
            <a:prstGeom prst="ellipse">
              <a:avLst/>
            </a:prstGeom>
            <a:solidFill>
              <a:srgbClr val="FF0000">
                <a:alpha val="26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Oval 12"/>
            <p:cNvSpPr/>
            <p:nvPr/>
          </p:nvSpPr>
          <p:spPr>
            <a:xfrm>
              <a:off x="1295400" y="1159124"/>
              <a:ext cx="2590800" cy="2033264"/>
            </a:xfrm>
            <a:prstGeom prst="ellipse">
              <a:avLst/>
            </a:prstGeom>
            <a:solidFill>
              <a:srgbClr val="FF0000">
                <a:alpha val="26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5486400" y="4719360"/>
              <a:ext cx="1722546" cy="1711527"/>
            </a:xfrm>
            <a:prstGeom prst="ellipse">
              <a:avLst/>
            </a:prstGeom>
            <a:solidFill>
              <a:srgbClr val="FF0000">
                <a:alpha val="26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rot="18433197">
              <a:off x="1319886" y="2531236"/>
              <a:ext cx="550658" cy="1885362"/>
            </a:xfrm>
            <a:prstGeom prst="ellipse">
              <a:avLst/>
            </a:prstGeom>
            <a:solidFill>
              <a:srgbClr val="FF0000">
                <a:alpha val="26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2245062" y="4221088"/>
              <a:ext cx="576064" cy="458825"/>
            </a:xfrm>
            <a:prstGeom prst="ellipse">
              <a:avLst/>
            </a:prstGeom>
            <a:solidFill>
              <a:srgbClr val="FF0000">
                <a:alpha val="26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a:off x="3341927" y="4005065"/>
              <a:ext cx="437985" cy="413592"/>
            </a:xfrm>
            <a:prstGeom prst="ellipse">
              <a:avLst/>
            </a:prstGeom>
            <a:solidFill>
              <a:srgbClr val="FF0000">
                <a:alpha val="26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9" name="Title 1"/>
          <p:cNvSpPr>
            <a:spLocks noGrp="1"/>
          </p:cNvSpPr>
          <p:nvPr>
            <p:ph type="title"/>
          </p:nvPr>
        </p:nvSpPr>
        <p:spPr>
          <a:xfrm>
            <a:off x="-15974" y="44624"/>
            <a:ext cx="9144000" cy="615553"/>
          </a:xfrm>
          <a:noFill/>
        </p:spPr>
        <p:txBody>
          <a:bodyPr wrap="square" tIns="0" bIns="0" rtlCol="0">
            <a:spAutoFit/>
          </a:bodyPr>
          <a:lstStyle/>
          <a:p>
            <a:pPr algn="r"/>
            <a:r>
              <a:rPr lang="en-US" sz="4000" dirty="0" smtClean="0">
                <a:solidFill>
                  <a:srgbClr val="0054A4"/>
                </a:solidFill>
              </a:rPr>
              <a:t>Coverage of RSO Projects</a:t>
            </a:r>
            <a:endParaRPr lang="en-GB" sz="4000" dirty="0">
              <a:solidFill>
                <a:srgbClr val="0054A4"/>
              </a:solidFill>
              <a:latin typeface="+mn-lt"/>
              <a:ea typeface="+mn-ea"/>
              <a:cs typeface="+mn-cs"/>
            </a:endParaRPr>
          </a:p>
        </p:txBody>
      </p:sp>
    </p:spTree>
    <p:extLst>
      <p:ext uri="{BB962C8B-B14F-4D97-AF65-F5344CB8AC3E}">
        <p14:creationId xmlns:p14="http://schemas.microsoft.com/office/powerpoint/2010/main" val="5350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446856" y="692696"/>
            <a:ext cx="8229600" cy="1143000"/>
          </a:xfrm>
        </p:spPr>
        <p:txBody>
          <a:bodyPr anchor="ctr">
            <a:normAutofit/>
          </a:bodyPr>
          <a:lstStyle/>
          <a:p>
            <a:pPr eaLnBrk="1" hangingPunct="1"/>
            <a:r>
              <a:rPr lang="en-US" sz="3200" dirty="0" smtClean="0">
                <a:solidFill>
                  <a:schemeClr val="accent1">
                    <a:lumMod val="50000"/>
                  </a:schemeClr>
                </a:solidFill>
                <a:effectLst/>
              </a:rPr>
              <a:t>Contributions from States and </a:t>
            </a:r>
            <a:br>
              <a:rPr lang="en-US" sz="3200" dirty="0" smtClean="0">
                <a:solidFill>
                  <a:schemeClr val="accent1">
                    <a:lumMod val="50000"/>
                  </a:schemeClr>
                </a:solidFill>
                <a:effectLst/>
              </a:rPr>
            </a:br>
            <a:r>
              <a:rPr lang="en-US" sz="3200" dirty="0" smtClean="0">
                <a:solidFill>
                  <a:schemeClr val="accent1">
                    <a:lumMod val="50000"/>
                  </a:schemeClr>
                </a:solidFill>
                <a:effectLst/>
              </a:rPr>
              <a:t>International Organizations</a:t>
            </a:r>
            <a:endParaRPr lang="en-GB" sz="3200" b="1" dirty="0" smtClean="0">
              <a:solidFill>
                <a:schemeClr val="accent1">
                  <a:lumMod val="50000"/>
                </a:schemeClr>
              </a:solidFill>
              <a:effectLst/>
            </a:endParaRPr>
          </a:p>
        </p:txBody>
      </p:sp>
      <p:sp>
        <p:nvSpPr>
          <p:cNvPr id="6" name="Content Placeholder 3"/>
          <p:cNvSpPr txBox="1">
            <a:spLocks/>
          </p:cNvSpPr>
          <p:nvPr/>
        </p:nvSpPr>
        <p:spPr>
          <a:xfrm>
            <a:off x="251520" y="2093100"/>
            <a:ext cx="8892480" cy="3424132"/>
          </a:xfrm>
          <a:prstGeom prst="rect">
            <a:avLst/>
          </a:prstGeom>
        </p:spPr>
        <p:txBody>
          <a:bodyPr>
            <a:normAutofit fontScale="32500" lnSpcReduction="20000"/>
          </a:bodyPr>
          <a:lstStyle>
            <a:lvl1pPr marL="342900" indent="-342900" algn="l" defTabSz="914400" rtl="0" eaLnBrk="1" latinLnBrk="0" hangingPunct="1">
              <a:spcBef>
                <a:spcPct val="20000"/>
              </a:spcBef>
              <a:buClr>
                <a:srgbClr val="EF5E41"/>
              </a:buClr>
              <a:buFont typeface="Arial" pitchFamily="34" charset="0"/>
              <a:buChar char="•"/>
              <a:defRPr sz="3200" kern="1200" baseline="0">
                <a:solidFill>
                  <a:srgbClr val="1B4177"/>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rgbClr val="1B4177"/>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rgbClr val="1B4177"/>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None/>
            </a:pPr>
            <a:endParaRPr lang="en-US" sz="2400" b="1" dirty="0" smtClean="0"/>
          </a:p>
          <a:p>
            <a:pPr lvl="1">
              <a:spcBef>
                <a:spcPts val="600"/>
              </a:spcBef>
            </a:pPr>
            <a:endParaRPr lang="en-US" sz="2000" dirty="0" smtClean="0"/>
          </a:p>
          <a:p>
            <a:pPr marL="0" indent="0">
              <a:buNone/>
            </a:pPr>
            <a:r>
              <a:rPr lang="en-US" sz="7200" dirty="0" smtClean="0"/>
              <a:t>Hosted by: China</a:t>
            </a:r>
          </a:p>
          <a:p>
            <a:pPr marL="0" indent="0">
              <a:buNone/>
            </a:pPr>
            <a:endParaRPr lang="en-US" sz="7200" dirty="0" smtClean="0"/>
          </a:p>
          <a:p>
            <a:pPr marL="0" indent="0">
              <a:buNone/>
            </a:pPr>
            <a:r>
              <a:rPr lang="en-US" sz="7200" dirty="0" smtClean="0"/>
              <a:t>Officers seconded from: </a:t>
            </a:r>
            <a:br>
              <a:rPr lang="en-US" sz="7200" dirty="0" smtClean="0"/>
            </a:br>
            <a:r>
              <a:rPr lang="en-US" sz="7200" dirty="0" smtClean="0"/>
              <a:t>China, Japan, Malaysia, Republic of Korea, Singapore and IATA</a:t>
            </a:r>
          </a:p>
          <a:p>
            <a:pPr marL="0" indent="0">
              <a:buNone/>
            </a:pPr>
            <a:endParaRPr lang="en-US" sz="7200" dirty="0" smtClean="0"/>
          </a:p>
          <a:p>
            <a:pPr marL="0" indent="0">
              <a:buNone/>
            </a:pPr>
            <a:r>
              <a:rPr lang="en-US" sz="7200" dirty="0" smtClean="0"/>
              <a:t>Financial/in-kind contributions received  from:</a:t>
            </a:r>
          </a:p>
          <a:p>
            <a:pPr marL="0" indent="0">
              <a:buNone/>
            </a:pPr>
            <a:r>
              <a:rPr lang="en-US" sz="7200" dirty="0" smtClean="0"/>
              <a:t>China</a:t>
            </a:r>
            <a:r>
              <a:rPr lang="en-US" sz="7200" dirty="0"/>
              <a:t>, </a:t>
            </a:r>
            <a:r>
              <a:rPr lang="en-US" sz="7200" dirty="0" smtClean="0"/>
              <a:t>DPRK, Fiji, Germany, India, Japan, Malaysia</a:t>
            </a:r>
            <a:r>
              <a:rPr lang="en-US" sz="7200" dirty="0"/>
              <a:t>, </a:t>
            </a:r>
            <a:r>
              <a:rPr lang="en-US" sz="7200" dirty="0" smtClean="0"/>
              <a:t>Mongolia, Myanmar, Republic </a:t>
            </a:r>
            <a:r>
              <a:rPr lang="en-US" sz="7200" dirty="0"/>
              <a:t>of </a:t>
            </a:r>
            <a:r>
              <a:rPr lang="en-US" sz="7200" dirty="0" smtClean="0"/>
              <a:t>Korea, Singapore, Thailand, the United States, ASEAN, IATA, CANSO, ACI and </a:t>
            </a:r>
            <a:r>
              <a:rPr lang="en-US" sz="7200" dirty="0" err="1" smtClean="0"/>
              <a:t>Eurocontrol</a:t>
            </a:r>
            <a:endParaRPr lang="en-US" sz="7200" dirty="0" smtClean="0"/>
          </a:p>
          <a:p>
            <a:pPr marL="0" indent="0">
              <a:buNone/>
            </a:pPr>
            <a:endParaRPr lang="en-US" sz="8000" dirty="0"/>
          </a:p>
          <a:p>
            <a:pPr marL="0" indent="0">
              <a:buNone/>
            </a:pPr>
            <a:endParaRPr lang="en-US" sz="8000" dirty="0"/>
          </a:p>
        </p:txBody>
      </p:sp>
    </p:spTree>
    <p:extLst>
      <p:ext uri="{BB962C8B-B14F-4D97-AF65-F5344CB8AC3E}">
        <p14:creationId xmlns:p14="http://schemas.microsoft.com/office/powerpoint/2010/main" val="49904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446856" y="485800"/>
            <a:ext cx="8229600" cy="1143000"/>
          </a:xfrm>
        </p:spPr>
        <p:txBody>
          <a:bodyPr anchor="ctr">
            <a:normAutofit/>
          </a:bodyPr>
          <a:lstStyle/>
          <a:p>
            <a:pPr eaLnBrk="1" hangingPunct="1"/>
            <a:r>
              <a:rPr lang="en-GB" sz="3200" b="1" dirty="0" smtClean="0">
                <a:solidFill>
                  <a:schemeClr val="accent1">
                    <a:lumMod val="50000"/>
                  </a:schemeClr>
                </a:solidFill>
                <a:effectLst/>
              </a:rPr>
              <a:t>APAC FPP Training Schedule - 2015</a:t>
            </a:r>
          </a:p>
        </p:txBody>
      </p:sp>
      <p:graphicFrame>
        <p:nvGraphicFramePr>
          <p:cNvPr id="3" name="Table 2"/>
          <p:cNvGraphicFramePr>
            <a:graphicFrameLocks noGrp="1"/>
          </p:cNvGraphicFramePr>
          <p:nvPr>
            <p:extLst>
              <p:ext uri="{D42A27DB-BD31-4B8C-83A1-F6EECF244321}">
                <p14:modId xmlns:p14="http://schemas.microsoft.com/office/powerpoint/2010/main" val="366180772"/>
              </p:ext>
            </p:extLst>
          </p:nvPr>
        </p:nvGraphicFramePr>
        <p:xfrm>
          <a:off x="323528" y="1484788"/>
          <a:ext cx="8568951" cy="3131520"/>
        </p:xfrm>
        <a:graphic>
          <a:graphicData uri="http://schemas.openxmlformats.org/drawingml/2006/table">
            <a:tbl>
              <a:tblPr firstRow="1" firstCol="1" bandRow="1">
                <a:tableStyleId>{5C22544A-7EE6-4342-B048-85BDC9FD1C3A}</a:tableStyleId>
              </a:tblPr>
              <a:tblGrid>
                <a:gridCol w="2164787"/>
                <a:gridCol w="4509975"/>
                <a:gridCol w="1894189"/>
              </a:tblGrid>
              <a:tr h="263638">
                <a:tc>
                  <a:txBody>
                    <a:bodyPr/>
                    <a:lstStyle/>
                    <a:p>
                      <a:pPr marL="0" marR="0" algn="ctr">
                        <a:lnSpc>
                          <a:spcPct val="115000"/>
                        </a:lnSpc>
                        <a:spcBef>
                          <a:spcPts val="0"/>
                        </a:spcBef>
                        <a:spcAft>
                          <a:spcPts val="0"/>
                        </a:spcAft>
                      </a:pPr>
                      <a:r>
                        <a:rPr lang="en-GB" sz="1600" dirty="0">
                          <a:effectLst/>
                        </a:rPr>
                        <a:t>Date</a:t>
                      </a:r>
                      <a:endParaRPr lang="en-GB" sz="1600" dirty="0">
                        <a:effectLst/>
                        <a:latin typeface="Calibri"/>
                        <a:ea typeface="SimSun"/>
                        <a:cs typeface="Iskoola Pota"/>
                      </a:endParaRPr>
                    </a:p>
                  </a:txBody>
                  <a:tcPr marL="68580" marR="68580" marT="0" marB="0">
                    <a:solidFill>
                      <a:schemeClr val="tx2">
                        <a:lumMod val="75000"/>
                      </a:schemeClr>
                    </a:solidFill>
                  </a:tcPr>
                </a:tc>
                <a:tc>
                  <a:txBody>
                    <a:bodyPr/>
                    <a:lstStyle/>
                    <a:p>
                      <a:pPr marL="0" marR="0" algn="ctr">
                        <a:lnSpc>
                          <a:spcPct val="115000"/>
                        </a:lnSpc>
                        <a:spcBef>
                          <a:spcPts val="0"/>
                        </a:spcBef>
                        <a:spcAft>
                          <a:spcPts val="0"/>
                        </a:spcAft>
                      </a:pPr>
                      <a:r>
                        <a:rPr lang="en-GB" sz="1600" dirty="0">
                          <a:effectLst/>
                        </a:rPr>
                        <a:t>Activities</a:t>
                      </a:r>
                      <a:endParaRPr lang="en-GB" sz="1600" dirty="0">
                        <a:effectLst/>
                        <a:latin typeface="Calibri"/>
                        <a:ea typeface="SimSun"/>
                        <a:cs typeface="Iskoola Pota"/>
                      </a:endParaRPr>
                    </a:p>
                  </a:txBody>
                  <a:tcPr marL="68580" marR="68580" marT="0" marB="0">
                    <a:solidFill>
                      <a:schemeClr val="tx2">
                        <a:lumMod val="75000"/>
                      </a:schemeClr>
                    </a:solidFill>
                  </a:tcPr>
                </a:tc>
                <a:tc>
                  <a:txBody>
                    <a:bodyPr/>
                    <a:lstStyle/>
                    <a:p>
                      <a:pPr marL="0" marR="0" algn="ctr">
                        <a:lnSpc>
                          <a:spcPct val="115000"/>
                        </a:lnSpc>
                        <a:spcBef>
                          <a:spcPts val="0"/>
                        </a:spcBef>
                        <a:spcAft>
                          <a:spcPts val="0"/>
                        </a:spcAft>
                      </a:pPr>
                      <a:r>
                        <a:rPr lang="en-GB" sz="1600" dirty="0">
                          <a:effectLst/>
                        </a:rPr>
                        <a:t>Location</a:t>
                      </a:r>
                      <a:endParaRPr lang="en-GB" sz="1600" dirty="0">
                        <a:effectLst/>
                        <a:latin typeface="Calibri"/>
                        <a:ea typeface="SimSun"/>
                        <a:cs typeface="Iskoola Pota"/>
                      </a:endParaRPr>
                    </a:p>
                  </a:txBody>
                  <a:tcPr marL="68580" marR="68580" marT="0" marB="0">
                    <a:solidFill>
                      <a:schemeClr val="tx2">
                        <a:lumMod val="75000"/>
                      </a:schemeClr>
                    </a:solidFill>
                  </a:tcPr>
                </a:tc>
              </a:tr>
              <a:tr h="393904">
                <a:tc>
                  <a:txBody>
                    <a:bodyPr/>
                    <a:lstStyle/>
                    <a:p>
                      <a:pPr marL="0" marR="0" algn="ctr">
                        <a:spcBef>
                          <a:spcPts val="0"/>
                        </a:spcBef>
                        <a:spcAft>
                          <a:spcPts val="0"/>
                        </a:spcAft>
                      </a:pPr>
                      <a:r>
                        <a:rPr lang="en-CA" sz="1600" dirty="0">
                          <a:solidFill>
                            <a:schemeClr val="bg2"/>
                          </a:solidFill>
                          <a:effectLst/>
                          <a:latin typeface="Arial"/>
                          <a:ea typeface="SimSun"/>
                        </a:rPr>
                        <a:t>9 Mar-3 April</a:t>
                      </a:r>
                      <a:endParaRPr lang="en-GB" sz="2800" dirty="0">
                        <a:solidFill>
                          <a:schemeClr val="bg2"/>
                        </a:solidFill>
                        <a:effectLst/>
                        <a:latin typeface="Arial"/>
                        <a:ea typeface="SimSun"/>
                      </a:endParaRPr>
                    </a:p>
                  </a:txBody>
                  <a:tcPr marL="68580" marR="68580" marT="0" marB="0">
                    <a:solidFill>
                      <a:schemeClr val="tx2">
                        <a:lumMod val="75000"/>
                      </a:schemeClr>
                    </a:solidFill>
                  </a:tcPr>
                </a:tc>
                <a:tc>
                  <a:txBody>
                    <a:bodyPr/>
                    <a:lstStyle/>
                    <a:p>
                      <a:pPr marL="0" marR="0">
                        <a:spcBef>
                          <a:spcPts val="0"/>
                        </a:spcBef>
                        <a:spcAft>
                          <a:spcPts val="0"/>
                        </a:spcAft>
                      </a:pPr>
                      <a:r>
                        <a:rPr lang="en-CA" sz="1600">
                          <a:solidFill>
                            <a:srgbClr val="000000"/>
                          </a:solidFill>
                          <a:effectLst/>
                          <a:latin typeface="Arial"/>
                          <a:ea typeface="SimSun"/>
                        </a:rPr>
                        <a:t>Pans-Ops PD Initial Course </a:t>
                      </a:r>
                      <a:endParaRPr lang="en-GB" sz="2800">
                        <a:solidFill>
                          <a:srgbClr val="000000"/>
                        </a:solidFill>
                        <a:effectLst/>
                        <a:latin typeface="Arial"/>
                        <a:ea typeface="SimSun"/>
                      </a:endParaRPr>
                    </a:p>
                  </a:txBody>
                  <a:tcPr marL="68580" marR="68580" marT="0" marB="0"/>
                </a:tc>
                <a:tc>
                  <a:txBody>
                    <a:bodyPr/>
                    <a:lstStyle/>
                    <a:p>
                      <a:pPr marL="0" marR="0" algn="ctr">
                        <a:spcBef>
                          <a:spcPts val="0"/>
                        </a:spcBef>
                        <a:spcAft>
                          <a:spcPts val="0"/>
                        </a:spcAft>
                      </a:pPr>
                      <a:r>
                        <a:rPr lang="en-CA" sz="1600">
                          <a:solidFill>
                            <a:srgbClr val="000000"/>
                          </a:solidFill>
                          <a:effectLst/>
                          <a:latin typeface="Arial"/>
                          <a:ea typeface="SimSun"/>
                        </a:rPr>
                        <a:t>Beijing</a:t>
                      </a:r>
                      <a:endParaRPr lang="en-GB" sz="2800">
                        <a:solidFill>
                          <a:srgbClr val="000000"/>
                        </a:solidFill>
                        <a:effectLst/>
                        <a:latin typeface="Arial"/>
                        <a:ea typeface="SimSun"/>
                      </a:endParaRPr>
                    </a:p>
                  </a:txBody>
                  <a:tcPr marL="68580" marR="68580" marT="0" marB="0"/>
                </a:tc>
              </a:tr>
              <a:tr h="393904">
                <a:tc>
                  <a:txBody>
                    <a:bodyPr/>
                    <a:lstStyle/>
                    <a:p>
                      <a:pPr marL="0" marR="0" algn="ctr">
                        <a:spcBef>
                          <a:spcPts val="0"/>
                        </a:spcBef>
                        <a:spcAft>
                          <a:spcPts val="0"/>
                        </a:spcAft>
                      </a:pPr>
                      <a:r>
                        <a:rPr lang="en-CA" sz="1600" dirty="0">
                          <a:solidFill>
                            <a:schemeClr val="bg2"/>
                          </a:solidFill>
                          <a:effectLst/>
                          <a:latin typeface="Arial"/>
                          <a:ea typeface="SimSun"/>
                        </a:rPr>
                        <a:t>11-29 May</a:t>
                      </a:r>
                      <a:endParaRPr lang="en-GB" sz="2800" dirty="0">
                        <a:solidFill>
                          <a:schemeClr val="bg2"/>
                        </a:solidFill>
                        <a:effectLst/>
                        <a:latin typeface="Arial"/>
                        <a:ea typeface="SimSun"/>
                      </a:endParaRPr>
                    </a:p>
                  </a:txBody>
                  <a:tcPr marL="68580" marR="68580" marT="0" marB="0">
                    <a:solidFill>
                      <a:schemeClr val="tx2">
                        <a:lumMod val="75000"/>
                      </a:schemeClr>
                    </a:solidFill>
                  </a:tcPr>
                </a:tc>
                <a:tc>
                  <a:txBody>
                    <a:bodyPr/>
                    <a:lstStyle/>
                    <a:p>
                      <a:pPr marL="0" marR="0">
                        <a:spcBef>
                          <a:spcPts val="0"/>
                        </a:spcBef>
                        <a:spcAft>
                          <a:spcPts val="0"/>
                        </a:spcAft>
                      </a:pPr>
                      <a:r>
                        <a:rPr lang="en-CA" sz="1600">
                          <a:solidFill>
                            <a:srgbClr val="000000"/>
                          </a:solidFill>
                          <a:effectLst/>
                          <a:latin typeface="Arial"/>
                          <a:ea typeface="SimSun"/>
                        </a:rPr>
                        <a:t>PBN PD Course </a:t>
                      </a:r>
                      <a:endParaRPr lang="en-GB" sz="2800">
                        <a:solidFill>
                          <a:srgbClr val="000000"/>
                        </a:solidFill>
                        <a:effectLst/>
                        <a:latin typeface="Arial"/>
                        <a:ea typeface="SimSun"/>
                      </a:endParaRPr>
                    </a:p>
                  </a:txBody>
                  <a:tcPr marL="68580" marR="68580" marT="0" marB="0"/>
                </a:tc>
                <a:tc>
                  <a:txBody>
                    <a:bodyPr/>
                    <a:lstStyle/>
                    <a:p>
                      <a:pPr marL="0" marR="0" algn="ctr">
                        <a:spcBef>
                          <a:spcPts val="0"/>
                        </a:spcBef>
                        <a:spcAft>
                          <a:spcPts val="0"/>
                        </a:spcAft>
                      </a:pPr>
                      <a:r>
                        <a:rPr lang="en-CA" sz="1600">
                          <a:solidFill>
                            <a:srgbClr val="000000"/>
                          </a:solidFill>
                          <a:effectLst/>
                          <a:latin typeface="Arial"/>
                          <a:ea typeface="SimSun"/>
                        </a:rPr>
                        <a:t>Beijing</a:t>
                      </a:r>
                      <a:endParaRPr lang="en-GB" sz="2800">
                        <a:solidFill>
                          <a:srgbClr val="000000"/>
                        </a:solidFill>
                        <a:effectLst/>
                        <a:latin typeface="Arial"/>
                        <a:ea typeface="SimSun"/>
                      </a:endParaRPr>
                    </a:p>
                  </a:txBody>
                  <a:tcPr marL="68580" marR="68580" marT="0" marB="0"/>
                </a:tc>
              </a:tr>
              <a:tr h="393904">
                <a:tc>
                  <a:txBody>
                    <a:bodyPr/>
                    <a:lstStyle/>
                    <a:p>
                      <a:pPr marL="0" marR="0" algn="ctr">
                        <a:spcBef>
                          <a:spcPts val="0"/>
                        </a:spcBef>
                        <a:spcAft>
                          <a:spcPts val="0"/>
                        </a:spcAft>
                      </a:pPr>
                      <a:r>
                        <a:rPr lang="en-CA" sz="1600" dirty="0">
                          <a:solidFill>
                            <a:schemeClr val="bg2"/>
                          </a:solidFill>
                          <a:effectLst/>
                          <a:latin typeface="Arial"/>
                          <a:ea typeface="SimSun"/>
                        </a:rPr>
                        <a:t>1-5 June </a:t>
                      </a:r>
                      <a:r>
                        <a:rPr lang="en-CA" sz="1600" dirty="0" smtClean="0">
                          <a:solidFill>
                            <a:schemeClr val="bg2"/>
                          </a:solidFill>
                          <a:effectLst/>
                          <a:latin typeface="Arial"/>
                          <a:ea typeface="SimSun"/>
                        </a:rPr>
                        <a:t>(TBC)</a:t>
                      </a:r>
                      <a:endParaRPr lang="en-GB" sz="2800" dirty="0">
                        <a:solidFill>
                          <a:schemeClr val="bg2"/>
                        </a:solidFill>
                        <a:effectLst/>
                        <a:latin typeface="Arial"/>
                        <a:ea typeface="SimSun"/>
                      </a:endParaRPr>
                    </a:p>
                  </a:txBody>
                  <a:tcPr marL="68580" marR="68580" marT="0" marB="0">
                    <a:solidFill>
                      <a:schemeClr val="tx2">
                        <a:lumMod val="75000"/>
                      </a:schemeClr>
                    </a:solidFill>
                  </a:tcPr>
                </a:tc>
                <a:tc>
                  <a:txBody>
                    <a:bodyPr/>
                    <a:lstStyle/>
                    <a:p>
                      <a:pPr marL="0" marR="0">
                        <a:spcBef>
                          <a:spcPts val="0"/>
                        </a:spcBef>
                        <a:spcAft>
                          <a:spcPts val="0"/>
                        </a:spcAft>
                      </a:pPr>
                      <a:r>
                        <a:rPr lang="en-CA" sz="1600" dirty="0">
                          <a:solidFill>
                            <a:srgbClr val="000000"/>
                          </a:solidFill>
                          <a:effectLst/>
                          <a:latin typeface="Arial"/>
                          <a:ea typeface="SimSun"/>
                        </a:rPr>
                        <a:t>PD Refresher Course 2015 (including all new amendments in Doc8168) </a:t>
                      </a:r>
                      <a:endParaRPr lang="en-GB" sz="2800" dirty="0">
                        <a:solidFill>
                          <a:srgbClr val="000000"/>
                        </a:solidFill>
                        <a:effectLst/>
                        <a:latin typeface="Arial"/>
                        <a:ea typeface="SimSun"/>
                      </a:endParaRPr>
                    </a:p>
                  </a:txBody>
                  <a:tcPr marL="68580" marR="68580" marT="0" marB="0"/>
                </a:tc>
                <a:tc>
                  <a:txBody>
                    <a:bodyPr/>
                    <a:lstStyle/>
                    <a:p>
                      <a:pPr marL="0" marR="0" algn="ctr">
                        <a:spcBef>
                          <a:spcPts val="0"/>
                        </a:spcBef>
                        <a:spcAft>
                          <a:spcPts val="0"/>
                        </a:spcAft>
                      </a:pPr>
                      <a:r>
                        <a:rPr lang="en-CA" sz="1600">
                          <a:solidFill>
                            <a:srgbClr val="000000"/>
                          </a:solidFill>
                          <a:effectLst/>
                          <a:latin typeface="Arial"/>
                          <a:ea typeface="SimSun"/>
                        </a:rPr>
                        <a:t>Beijing</a:t>
                      </a:r>
                      <a:endParaRPr lang="en-GB" sz="2800">
                        <a:solidFill>
                          <a:srgbClr val="000000"/>
                        </a:solidFill>
                        <a:effectLst/>
                        <a:latin typeface="Arial"/>
                        <a:ea typeface="SimSun"/>
                      </a:endParaRPr>
                    </a:p>
                  </a:txBody>
                  <a:tcPr marL="68580" marR="68580" marT="0" marB="0"/>
                </a:tc>
              </a:tr>
              <a:tr h="393904">
                <a:tc>
                  <a:txBody>
                    <a:bodyPr/>
                    <a:lstStyle/>
                    <a:p>
                      <a:pPr marL="0" marR="0" algn="ctr">
                        <a:spcBef>
                          <a:spcPts val="0"/>
                        </a:spcBef>
                        <a:spcAft>
                          <a:spcPts val="0"/>
                        </a:spcAft>
                      </a:pPr>
                      <a:r>
                        <a:rPr lang="en-CA" sz="1600" dirty="0">
                          <a:solidFill>
                            <a:schemeClr val="bg2"/>
                          </a:solidFill>
                          <a:effectLst/>
                          <a:latin typeface="Arial"/>
                          <a:ea typeface="SimSun"/>
                        </a:rPr>
                        <a:t>6-10 July (</a:t>
                      </a:r>
                      <a:r>
                        <a:rPr lang="en-CA" sz="1600" dirty="0" smtClean="0">
                          <a:solidFill>
                            <a:schemeClr val="bg2"/>
                          </a:solidFill>
                          <a:effectLst/>
                          <a:latin typeface="Arial"/>
                          <a:ea typeface="SimSun"/>
                        </a:rPr>
                        <a:t>TBC)</a:t>
                      </a:r>
                      <a:endParaRPr lang="en-GB" sz="2800" dirty="0">
                        <a:solidFill>
                          <a:schemeClr val="bg2"/>
                        </a:solidFill>
                        <a:effectLst/>
                        <a:latin typeface="Arial"/>
                        <a:ea typeface="SimSun"/>
                      </a:endParaRPr>
                    </a:p>
                  </a:txBody>
                  <a:tcPr marL="68580" marR="68580" marT="0" marB="0">
                    <a:solidFill>
                      <a:schemeClr val="tx2">
                        <a:lumMod val="75000"/>
                      </a:schemeClr>
                    </a:solidFill>
                  </a:tcPr>
                </a:tc>
                <a:tc>
                  <a:txBody>
                    <a:bodyPr/>
                    <a:lstStyle/>
                    <a:p>
                      <a:pPr marL="0" marR="0">
                        <a:spcBef>
                          <a:spcPts val="0"/>
                        </a:spcBef>
                        <a:spcAft>
                          <a:spcPts val="0"/>
                        </a:spcAft>
                      </a:pPr>
                      <a:r>
                        <a:rPr lang="en-CA" sz="1600" dirty="0">
                          <a:solidFill>
                            <a:srgbClr val="000000"/>
                          </a:solidFill>
                          <a:effectLst/>
                          <a:latin typeface="Arial"/>
                          <a:ea typeface="SimSun"/>
                        </a:rPr>
                        <a:t>PD Quality Assurance Course </a:t>
                      </a:r>
                      <a:endParaRPr lang="en-GB" sz="2800" dirty="0">
                        <a:solidFill>
                          <a:srgbClr val="000000"/>
                        </a:solidFill>
                        <a:effectLst/>
                        <a:latin typeface="Arial"/>
                        <a:ea typeface="SimSun"/>
                      </a:endParaRPr>
                    </a:p>
                  </a:txBody>
                  <a:tcPr marL="68580" marR="68580" marT="0" marB="0"/>
                </a:tc>
                <a:tc>
                  <a:txBody>
                    <a:bodyPr/>
                    <a:lstStyle/>
                    <a:p>
                      <a:pPr marL="0" marR="0" algn="ctr">
                        <a:spcBef>
                          <a:spcPts val="0"/>
                        </a:spcBef>
                        <a:spcAft>
                          <a:spcPts val="0"/>
                        </a:spcAft>
                      </a:pPr>
                      <a:r>
                        <a:rPr lang="en-CA" sz="1600">
                          <a:solidFill>
                            <a:srgbClr val="000000"/>
                          </a:solidFill>
                          <a:effectLst/>
                          <a:latin typeface="Arial"/>
                          <a:ea typeface="SimSun"/>
                        </a:rPr>
                        <a:t>Beijing</a:t>
                      </a:r>
                      <a:endParaRPr lang="en-GB" sz="2800">
                        <a:solidFill>
                          <a:srgbClr val="000000"/>
                        </a:solidFill>
                        <a:effectLst/>
                        <a:latin typeface="Arial"/>
                        <a:ea typeface="SimSun"/>
                      </a:endParaRPr>
                    </a:p>
                  </a:txBody>
                  <a:tcPr marL="68580" marR="68580" marT="0" marB="0"/>
                </a:tc>
              </a:tr>
              <a:tr h="393904">
                <a:tc>
                  <a:txBody>
                    <a:bodyPr/>
                    <a:lstStyle/>
                    <a:p>
                      <a:pPr marL="0" marR="0" algn="ctr">
                        <a:spcBef>
                          <a:spcPts val="0"/>
                        </a:spcBef>
                        <a:spcAft>
                          <a:spcPts val="0"/>
                        </a:spcAft>
                      </a:pPr>
                      <a:r>
                        <a:rPr lang="en-CA" sz="1600" dirty="0">
                          <a:solidFill>
                            <a:schemeClr val="bg2"/>
                          </a:solidFill>
                          <a:effectLst/>
                          <a:latin typeface="Arial"/>
                          <a:ea typeface="SimSun"/>
                        </a:rPr>
                        <a:t>13-17 July  (</a:t>
                      </a:r>
                      <a:r>
                        <a:rPr lang="en-CA" sz="1600" dirty="0" smtClean="0">
                          <a:solidFill>
                            <a:schemeClr val="bg2"/>
                          </a:solidFill>
                          <a:effectLst/>
                          <a:latin typeface="Arial"/>
                          <a:ea typeface="SimSun"/>
                        </a:rPr>
                        <a:t>TBC)</a:t>
                      </a:r>
                      <a:endParaRPr lang="en-GB" sz="2800" dirty="0">
                        <a:solidFill>
                          <a:schemeClr val="bg2"/>
                        </a:solidFill>
                        <a:effectLst/>
                        <a:latin typeface="Arial"/>
                        <a:ea typeface="SimSun"/>
                      </a:endParaRPr>
                    </a:p>
                  </a:txBody>
                  <a:tcPr marL="68580" marR="68580" marT="0" marB="0">
                    <a:solidFill>
                      <a:schemeClr val="tx2">
                        <a:lumMod val="75000"/>
                      </a:schemeClr>
                    </a:solidFill>
                  </a:tcPr>
                </a:tc>
                <a:tc>
                  <a:txBody>
                    <a:bodyPr/>
                    <a:lstStyle/>
                    <a:p>
                      <a:pPr marL="0" marR="0">
                        <a:spcBef>
                          <a:spcPts val="0"/>
                        </a:spcBef>
                        <a:spcAft>
                          <a:spcPts val="0"/>
                        </a:spcAft>
                      </a:pPr>
                      <a:r>
                        <a:rPr lang="en-CA" sz="1600" dirty="0">
                          <a:solidFill>
                            <a:srgbClr val="000000"/>
                          </a:solidFill>
                          <a:effectLst/>
                          <a:latin typeface="Arial"/>
                          <a:ea typeface="SimSun"/>
                        </a:rPr>
                        <a:t>RNP AR Course </a:t>
                      </a:r>
                      <a:endParaRPr lang="en-GB" sz="2800" dirty="0">
                        <a:solidFill>
                          <a:srgbClr val="000000"/>
                        </a:solidFill>
                        <a:effectLst/>
                        <a:latin typeface="Arial"/>
                        <a:ea typeface="SimSun"/>
                      </a:endParaRPr>
                    </a:p>
                  </a:txBody>
                  <a:tcPr marL="68580" marR="68580" marT="0" marB="0"/>
                </a:tc>
                <a:tc>
                  <a:txBody>
                    <a:bodyPr/>
                    <a:lstStyle/>
                    <a:p>
                      <a:pPr marL="0" marR="0" algn="ctr">
                        <a:spcBef>
                          <a:spcPts val="0"/>
                        </a:spcBef>
                        <a:spcAft>
                          <a:spcPts val="0"/>
                        </a:spcAft>
                      </a:pPr>
                      <a:r>
                        <a:rPr lang="en-CA" sz="1600">
                          <a:solidFill>
                            <a:srgbClr val="000000"/>
                          </a:solidFill>
                          <a:effectLst/>
                          <a:latin typeface="Arial"/>
                          <a:ea typeface="SimSun"/>
                        </a:rPr>
                        <a:t>Beijing</a:t>
                      </a:r>
                      <a:endParaRPr lang="en-GB" sz="2800">
                        <a:solidFill>
                          <a:srgbClr val="000000"/>
                        </a:solidFill>
                        <a:effectLst/>
                        <a:latin typeface="Arial"/>
                        <a:ea typeface="SimSun"/>
                      </a:endParaRPr>
                    </a:p>
                  </a:txBody>
                  <a:tcPr marL="68580" marR="68580" marT="0" marB="0"/>
                </a:tc>
              </a:tr>
              <a:tr h="393904">
                <a:tc>
                  <a:txBody>
                    <a:bodyPr/>
                    <a:lstStyle/>
                    <a:p>
                      <a:pPr marL="0" marR="0" algn="ctr">
                        <a:spcBef>
                          <a:spcPts val="0"/>
                        </a:spcBef>
                        <a:spcAft>
                          <a:spcPts val="0"/>
                        </a:spcAft>
                      </a:pPr>
                      <a:r>
                        <a:rPr lang="en-CA" sz="1600" dirty="0">
                          <a:solidFill>
                            <a:schemeClr val="bg2"/>
                          </a:solidFill>
                          <a:effectLst/>
                          <a:latin typeface="Arial"/>
                          <a:ea typeface="SimSun"/>
                        </a:rPr>
                        <a:t>3-21 August</a:t>
                      </a:r>
                      <a:endParaRPr lang="en-GB" sz="2800" dirty="0">
                        <a:solidFill>
                          <a:schemeClr val="bg2"/>
                        </a:solidFill>
                        <a:effectLst/>
                        <a:latin typeface="Arial"/>
                        <a:ea typeface="SimSun"/>
                      </a:endParaRPr>
                    </a:p>
                  </a:txBody>
                  <a:tcPr marL="68580" marR="68580" marT="0" marB="0">
                    <a:solidFill>
                      <a:schemeClr val="tx2">
                        <a:lumMod val="75000"/>
                      </a:schemeClr>
                    </a:solidFill>
                  </a:tcPr>
                </a:tc>
                <a:tc>
                  <a:txBody>
                    <a:bodyPr/>
                    <a:lstStyle/>
                    <a:p>
                      <a:pPr marL="0" marR="0">
                        <a:spcBef>
                          <a:spcPts val="0"/>
                        </a:spcBef>
                        <a:spcAft>
                          <a:spcPts val="0"/>
                        </a:spcAft>
                      </a:pPr>
                      <a:r>
                        <a:rPr lang="en-CA" sz="1600" dirty="0">
                          <a:solidFill>
                            <a:srgbClr val="000000"/>
                          </a:solidFill>
                          <a:effectLst/>
                          <a:latin typeface="Arial"/>
                          <a:ea typeface="SimSun"/>
                        </a:rPr>
                        <a:t>PBN PD Course </a:t>
                      </a:r>
                      <a:endParaRPr lang="en-GB" sz="2800" dirty="0">
                        <a:solidFill>
                          <a:srgbClr val="000000"/>
                        </a:solidFill>
                        <a:effectLst/>
                        <a:latin typeface="Arial"/>
                        <a:ea typeface="SimSun"/>
                      </a:endParaRPr>
                    </a:p>
                  </a:txBody>
                  <a:tcPr marL="68580" marR="68580" marT="0" marB="0"/>
                </a:tc>
                <a:tc>
                  <a:txBody>
                    <a:bodyPr/>
                    <a:lstStyle/>
                    <a:p>
                      <a:pPr marL="0" marR="0" algn="ctr">
                        <a:spcBef>
                          <a:spcPts val="0"/>
                        </a:spcBef>
                        <a:spcAft>
                          <a:spcPts val="0"/>
                        </a:spcAft>
                      </a:pPr>
                      <a:r>
                        <a:rPr lang="en-CA" sz="1600" dirty="0">
                          <a:solidFill>
                            <a:srgbClr val="000000"/>
                          </a:solidFill>
                          <a:effectLst/>
                          <a:latin typeface="Arial"/>
                          <a:ea typeface="SimSun"/>
                        </a:rPr>
                        <a:t>Beijing</a:t>
                      </a:r>
                      <a:endParaRPr lang="en-GB" sz="2800" dirty="0">
                        <a:solidFill>
                          <a:srgbClr val="000000"/>
                        </a:solidFill>
                        <a:effectLst/>
                        <a:latin typeface="Arial"/>
                        <a:ea typeface="SimSun"/>
                      </a:endParaRPr>
                    </a:p>
                  </a:txBody>
                  <a:tcPr marL="68580" marR="68580" marT="0" marB="0"/>
                </a:tc>
              </a:tr>
              <a:tr h="393904">
                <a:tc>
                  <a:txBody>
                    <a:bodyPr/>
                    <a:lstStyle/>
                    <a:p>
                      <a:pPr marL="0" marR="0" algn="ctr">
                        <a:spcBef>
                          <a:spcPts val="0"/>
                        </a:spcBef>
                        <a:spcAft>
                          <a:spcPts val="0"/>
                        </a:spcAft>
                      </a:pPr>
                      <a:r>
                        <a:rPr lang="en-CA" sz="1600" dirty="0">
                          <a:solidFill>
                            <a:schemeClr val="bg2"/>
                          </a:solidFill>
                          <a:effectLst/>
                          <a:latin typeface="Arial"/>
                          <a:ea typeface="SimSun"/>
                        </a:rPr>
                        <a:t>11-13 November</a:t>
                      </a:r>
                      <a:endParaRPr lang="en-GB" sz="2800" dirty="0">
                        <a:solidFill>
                          <a:schemeClr val="bg2"/>
                        </a:solidFill>
                        <a:effectLst/>
                        <a:latin typeface="Arial"/>
                        <a:ea typeface="SimSun"/>
                      </a:endParaRPr>
                    </a:p>
                  </a:txBody>
                  <a:tcPr marL="68580" marR="68580" marT="0" marB="0">
                    <a:solidFill>
                      <a:schemeClr val="tx2">
                        <a:lumMod val="75000"/>
                      </a:schemeClr>
                    </a:solidFill>
                  </a:tcPr>
                </a:tc>
                <a:tc>
                  <a:txBody>
                    <a:bodyPr/>
                    <a:lstStyle/>
                    <a:p>
                      <a:pPr marL="0" marR="0">
                        <a:spcBef>
                          <a:spcPts val="0"/>
                        </a:spcBef>
                        <a:spcAft>
                          <a:spcPts val="0"/>
                        </a:spcAft>
                      </a:pPr>
                      <a:r>
                        <a:rPr lang="en-CA" sz="1600" dirty="0">
                          <a:solidFill>
                            <a:srgbClr val="000000"/>
                          </a:solidFill>
                          <a:effectLst/>
                          <a:latin typeface="Arial"/>
                          <a:ea typeface="SimSun"/>
                        </a:rPr>
                        <a:t>FPP SC 7 </a:t>
                      </a:r>
                      <a:endParaRPr lang="en-GB" sz="2800" dirty="0">
                        <a:solidFill>
                          <a:srgbClr val="000000"/>
                        </a:solidFill>
                        <a:effectLst/>
                        <a:latin typeface="Arial"/>
                        <a:ea typeface="SimSun"/>
                      </a:endParaRPr>
                    </a:p>
                  </a:txBody>
                  <a:tcPr marL="68580" marR="68580" marT="0" marB="0"/>
                </a:tc>
                <a:tc>
                  <a:txBody>
                    <a:bodyPr/>
                    <a:lstStyle/>
                    <a:p>
                      <a:pPr marL="0" marR="0" algn="ctr">
                        <a:spcBef>
                          <a:spcPts val="0"/>
                        </a:spcBef>
                        <a:spcAft>
                          <a:spcPts val="0"/>
                        </a:spcAft>
                      </a:pPr>
                      <a:r>
                        <a:rPr lang="en-CA" sz="1600" dirty="0" smtClean="0">
                          <a:solidFill>
                            <a:srgbClr val="000000"/>
                          </a:solidFill>
                          <a:effectLst/>
                          <a:latin typeface="Arial"/>
                          <a:ea typeface="SimSun"/>
                        </a:rPr>
                        <a:t>Macau</a:t>
                      </a:r>
                      <a:endParaRPr lang="en-GB" sz="2800" dirty="0">
                        <a:solidFill>
                          <a:srgbClr val="000000"/>
                        </a:solidFill>
                        <a:effectLst/>
                        <a:latin typeface="Arial"/>
                        <a:ea typeface="SimSun"/>
                      </a:endParaRPr>
                    </a:p>
                  </a:txBody>
                  <a:tcPr marL="68580" marR="68580" marT="0" marB="0"/>
                </a:tc>
              </a:tr>
            </a:tbl>
          </a:graphicData>
        </a:graphic>
      </p:graphicFrame>
      <p:sp>
        <p:nvSpPr>
          <p:cNvPr id="2" name="Rectangle 1"/>
          <p:cNvSpPr/>
          <p:nvPr/>
        </p:nvSpPr>
        <p:spPr>
          <a:xfrm>
            <a:off x="251520" y="5013176"/>
            <a:ext cx="8712968" cy="646331"/>
          </a:xfrm>
          <a:prstGeom prst="rect">
            <a:avLst/>
          </a:prstGeom>
        </p:spPr>
        <p:txBody>
          <a:bodyPr wrap="square">
            <a:spAutoFit/>
          </a:bodyPr>
          <a:lstStyle/>
          <a:p>
            <a:r>
              <a:rPr lang="en-CA" dirty="0"/>
              <a:t>Details and confirmations on all trainings may be found on APAC FPP web site </a:t>
            </a:r>
            <a:r>
              <a:rPr lang="en-CA" dirty="0" smtClean="0"/>
              <a:t/>
            </a:r>
            <a:br>
              <a:rPr lang="en-CA" dirty="0" smtClean="0"/>
            </a:br>
            <a:r>
              <a:rPr lang="en-CA" b="1" dirty="0" smtClean="0"/>
              <a:t>www.fpp-icao.org </a:t>
            </a:r>
            <a:r>
              <a:rPr lang="en-CA" b="1" dirty="0"/>
              <a:t>.</a:t>
            </a:r>
            <a:endParaRPr lang="en-GB" b="1" dirty="0"/>
          </a:p>
        </p:txBody>
      </p:sp>
    </p:spTree>
    <p:extLst>
      <p:ext uri="{BB962C8B-B14F-4D97-AF65-F5344CB8AC3E}">
        <p14:creationId xmlns:p14="http://schemas.microsoft.com/office/powerpoint/2010/main" val="369348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457201" y="476672"/>
            <a:ext cx="8229600" cy="1143000"/>
          </a:xfrm>
        </p:spPr>
        <p:txBody>
          <a:bodyPr anchor="ctr"/>
          <a:lstStyle/>
          <a:p>
            <a:r>
              <a:rPr lang="en-US" sz="3600" b="1" dirty="0" smtClean="0">
                <a:solidFill>
                  <a:schemeClr val="accent1">
                    <a:lumMod val="50000"/>
                  </a:schemeClr>
                </a:solidFill>
              </a:rPr>
              <a:t>ICAO APAC Regional Sub-Office</a:t>
            </a:r>
            <a:endParaRPr lang="en-GB" sz="3600" b="1" dirty="0">
              <a:solidFill>
                <a:schemeClr val="accent1">
                  <a:lumMod val="50000"/>
                </a:schemeClr>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2780928"/>
            <a:ext cx="5186602" cy="3456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3"/>
          <p:cNvSpPr txBox="1">
            <a:spLocks/>
          </p:cNvSpPr>
          <p:nvPr/>
        </p:nvSpPr>
        <p:spPr>
          <a:xfrm>
            <a:off x="324678" y="1484784"/>
            <a:ext cx="8227640" cy="1800200"/>
          </a:xfrm>
          <a:prstGeom prst="rect">
            <a:avLst/>
          </a:prstGeom>
        </p:spPr>
        <p:txBody>
          <a:bodyPr>
            <a:normAutofit/>
          </a:bodyPr>
          <a:lst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tabLst>
                <a:tab pos="2238375" algn="l"/>
                <a:tab pos="2689225" algn="l"/>
              </a:tabLst>
            </a:pPr>
            <a:r>
              <a:rPr lang="en-US" altLang="ja-JP" sz="2000" dirty="0" smtClean="0">
                <a:solidFill>
                  <a:srgbClr val="002060"/>
                </a:solidFill>
              </a:rPr>
              <a:t>ICAO Council agreed </a:t>
            </a:r>
            <a:r>
              <a:rPr lang="en-US" altLang="ja-JP" sz="2000" dirty="0">
                <a:solidFill>
                  <a:srgbClr val="002060"/>
                </a:solidFill>
              </a:rPr>
              <a:t>to establish a Regional Sub-Office (RSO) of the Asia </a:t>
            </a:r>
            <a:r>
              <a:rPr lang="en-US" altLang="ja-JP" sz="2000" dirty="0" smtClean="0">
                <a:solidFill>
                  <a:srgbClr val="002060"/>
                </a:solidFill>
              </a:rPr>
              <a:t>Pacific </a:t>
            </a:r>
            <a:r>
              <a:rPr lang="en-US" altLang="ja-JP" sz="2000" dirty="0">
                <a:solidFill>
                  <a:srgbClr val="002060"/>
                </a:solidFill>
              </a:rPr>
              <a:t>(APAC) </a:t>
            </a:r>
            <a:r>
              <a:rPr lang="en-US" altLang="ja-JP" sz="2000" dirty="0" smtClean="0">
                <a:solidFill>
                  <a:srgbClr val="002060"/>
                </a:solidFill>
              </a:rPr>
              <a:t>Office on </a:t>
            </a:r>
            <a:r>
              <a:rPr lang="en-US" altLang="ja-JP" sz="2000" dirty="0">
                <a:solidFill>
                  <a:srgbClr val="002060"/>
                </a:solidFill>
              </a:rPr>
              <a:t>14 November </a:t>
            </a:r>
            <a:r>
              <a:rPr lang="en-US" altLang="ja-JP" sz="2000" dirty="0" smtClean="0">
                <a:solidFill>
                  <a:srgbClr val="002060"/>
                </a:solidFill>
              </a:rPr>
              <a:t>2011</a:t>
            </a:r>
            <a:r>
              <a:rPr lang="en-US" altLang="ja-JP" sz="2000" dirty="0">
                <a:solidFill>
                  <a:srgbClr val="002060"/>
                </a:solidFill>
              </a:rPr>
              <a:t>.</a:t>
            </a:r>
          </a:p>
          <a:p>
            <a:pPr>
              <a:tabLst>
                <a:tab pos="2238375" algn="l"/>
                <a:tab pos="2689225" algn="l"/>
              </a:tabLst>
            </a:pPr>
            <a:r>
              <a:rPr lang="en-US" altLang="ja-JP" sz="2000" dirty="0" smtClean="0">
                <a:solidFill>
                  <a:srgbClr val="002060"/>
                </a:solidFill>
              </a:rPr>
              <a:t>The RSO was inaugurated in Beijing, China on 27 June 2013. </a:t>
            </a:r>
          </a:p>
          <a:p>
            <a:pPr marL="457200" lvl="1" indent="0">
              <a:buNone/>
              <a:tabLst>
                <a:tab pos="2238375" algn="l"/>
                <a:tab pos="2689225" algn="l"/>
              </a:tabLst>
            </a:pPr>
            <a:endParaRPr lang="en-US" sz="2000" dirty="0" smtClean="0">
              <a:solidFill>
                <a:srgbClr val="002060"/>
              </a:solidFill>
            </a:endParaRPr>
          </a:p>
        </p:txBody>
      </p:sp>
    </p:spTree>
    <p:extLst>
      <p:ext uri="{BB962C8B-B14F-4D97-AF65-F5344CB8AC3E}">
        <p14:creationId xmlns:p14="http://schemas.microsoft.com/office/powerpoint/2010/main" val="90669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446856" y="485800"/>
            <a:ext cx="8229600" cy="1143000"/>
          </a:xfrm>
        </p:spPr>
        <p:txBody>
          <a:bodyPr anchor="ctr">
            <a:normAutofit/>
          </a:bodyPr>
          <a:lstStyle/>
          <a:p>
            <a:pPr eaLnBrk="1" hangingPunct="1"/>
            <a:r>
              <a:rPr lang="en-GB" sz="3200" dirty="0" smtClean="0">
                <a:solidFill>
                  <a:schemeClr val="accent1">
                    <a:lumMod val="50000"/>
                  </a:schemeClr>
                </a:solidFill>
                <a:effectLst/>
              </a:rPr>
              <a:t>RSO</a:t>
            </a:r>
            <a:r>
              <a:rPr lang="en-GB" sz="3200" dirty="0">
                <a:solidFill>
                  <a:schemeClr val="accent1">
                    <a:lumMod val="50000"/>
                  </a:schemeClr>
                </a:solidFill>
                <a:effectLst/>
              </a:rPr>
              <a:t> </a:t>
            </a:r>
            <a:r>
              <a:rPr lang="en-GB" sz="3200" b="1" dirty="0" smtClean="0">
                <a:solidFill>
                  <a:schemeClr val="accent1">
                    <a:lumMod val="50000"/>
                  </a:schemeClr>
                </a:solidFill>
                <a:effectLst/>
              </a:rPr>
              <a:t>Cooperation with COSCAPs</a:t>
            </a:r>
          </a:p>
        </p:txBody>
      </p:sp>
      <p:sp>
        <p:nvSpPr>
          <p:cNvPr id="6" name="Content Placeholder 3"/>
          <p:cNvSpPr txBox="1">
            <a:spLocks/>
          </p:cNvSpPr>
          <p:nvPr/>
        </p:nvSpPr>
        <p:spPr>
          <a:xfrm>
            <a:off x="328397" y="1445028"/>
            <a:ext cx="8348059" cy="4792284"/>
          </a:xfrm>
          <a:prstGeom prst="rect">
            <a:avLst/>
          </a:prstGeom>
        </p:spPr>
        <p:txBody>
          <a:bodyPr>
            <a:normAutofit/>
          </a:bodyPr>
          <a:lstStyle>
            <a:lvl1pPr marL="342900" indent="-342900" algn="l" defTabSz="914400" rtl="0" eaLnBrk="1" latinLnBrk="0" hangingPunct="1">
              <a:spcBef>
                <a:spcPct val="20000"/>
              </a:spcBef>
              <a:buClr>
                <a:srgbClr val="EF5E41"/>
              </a:buClr>
              <a:buFont typeface="Arial" pitchFamily="34" charset="0"/>
              <a:buChar char="•"/>
              <a:defRPr sz="3200" kern="1200" baseline="0">
                <a:solidFill>
                  <a:srgbClr val="1B4177"/>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rgbClr val="1B4177"/>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rgbClr val="1B4177"/>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None/>
            </a:pPr>
            <a:r>
              <a:rPr lang="en-US" sz="2400" dirty="0" smtClean="0"/>
              <a:t>PBN Implementation </a:t>
            </a:r>
          </a:p>
          <a:p>
            <a:pPr lvl="1"/>
            <a:r>
              <a:rPr lang="en-CA" sz="2400" dirty="0" smtClean="0"/>
              <a:t>Implementation Workshops</a:t>
            </a:r>
          </a:p>
          <a:p>
            <a:pPr lvl="2"/>
            <a:r>
              <a:rPr lang="en-CA" sz="1800" dirty="0" smtClean="0"/>
              <a:t>facilitate </a:t>
            </a:r>
            <a:r>
              <a:rPr lang="en-CA" sz="1800" dirty="0"/>
              <a:t>development of procedures and approval of operations; </a:t>
            </a:r>
            <a:endParaRPr lang="en-GB" sz="1800" dirty="0"/>
          </a:p>
          <a:p>
            <a:pPr lvl="2"/>
            <a:r>
              <a:rPr lang="en-CA" sz="1800" dirty="0"/>
              <a:t>provide technical advice to stakeholders in order that they can meet their obligations; and,</a:t>
            </a:r>
            <a:endParaRPr lang="en-GB" sz="1800" dirty="0"/>
          </a:p>
          <a:p>
            <a:pPr lvl="2"/>
            <a:r>
              <a:rPr lang="en-CA" sz="1800" dirty="0"/>
              <a:t>develop an action plan and timelines for initial </a:t>
            </a:r>
            <a:r>
              <a:rPr lang="en-CA" sz="1800" dirty="0" smtClean="0"/>
              <a:t>implementation</a:t>
            </a:r>
            <a:endParaRPr lang="en-US" dirty="0" smtClean="0"/>
          </a:p>
          <a:p>
            <a:pPr lvl="2"/>
            <a:r>
              <a:rPr lang="en-US" sz="1800" dirty="0" smtClean="0"/>
              <a:t>Conducted 15 times in Indonesia, Brunei, Sri Lanka, Nepal, Mongolia, Myanmar, Laos PDR, Vietnam, Bangladesh, the Philippines, Republic of Korea, Pakistan, Maldives, Cambodia and Malaysia</a:t>
            </a:r>
            <a:endParaRPr lang="en-CA" sz="1800" dirty="0"/>
          </a:p>
          <a:p>
            <a:pPr lvl="1"/>
            <a:endParaRPr lang="en-CA" sz="2400" dirty="0" smtClean="0"/>
          </a:p>
          <a:p>
            <a:pPr lvl="1"/>
            <a:r>
              <a:rPr lang="en-CA" sz="2400" dirty="0" smtClean="0"/>
              <a:t>Safety Assessment and Stakeholder Consultation</a:t>
            </a:r>
          </a:p>
          <a:p>
            <a:pPr lvl="2"/>
            <a:r>
              <a:rPr lang="en-CA" sz="1800" dirty="0" smtClean="0"/>
              <a:t>Mongolia – Safety Assessment and Stakeholder Consultation for enhanced </a:t>
            </a:r>
            <a:r>
              <a:rPr lang="en-CA" sz="1800" dirty="0" err="1" smtClean="0"/>
              <a:t>enroute</a:t>
            </a:r>
            <a:r>
              <a:rPr lang="en-CA" sz="1800" dirty="0" smtClean="0"/>
              <a:t> and terminal area structure, including RNP APCH and PBN Routes</a:t>
            </a:r>
            <a:endParaRPr lang="en-US" sz="1800" dirty="0" smtClean="0"/>
          </a:p>
        </p:txBody>
      </p:sp>
    </p:spTree>
    <p:extLst>
      <p:ext uri="{BB962C8B-B14F-4D97-AF65-F5344CB8AC3E}">
        <p14:creationId xmlns:p14="http://schemas.microsoft.com/office/powerpoint/2010/main" val="339439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1271093"/>
            <a:ext cx="4610763" cy="2592288"/>
          </a:xfrm>
          <a:prstGeom prst="rect">
            <a:avLst/>
          </a:prstGeom>
          <a:noFill/>
          <a:ln w="44450">
            <a:solidFill>
              <a:srgbClr val="002060">
                <a:alpha val="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587" y="1271093"/>
            <a:ext cx="3348325" cy="2520280"/>
          </a:xfrm>
          <a:prstGeom prst="rect">
            <a:avLst/>
          </a:prstGeom>
          <a:noFill/>
          <a:ln w="44450">
            <a:solidFill>
              <a:srgbClr val="002060">
                <a:alpha val="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3861048"/>
            <a:ext cx="3456384" cy="2596520"/>
          </a:xfrm>
          <a:prstGeom prst="rect">
            <a:avLst/>
          </a:prstGeom>
          <a:noFill/>
          <a:ln w="44450">
            <a:solidFill>
              <a:srgbClr val="002060">
                <a:alpha val="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3063" y="3865280"/>
            <a:ext cx="3465321" cy="2607568"/>
          </a:xfrm>
          <a:prstGeom prst="rect">
            <a:avLst/>
          </a:prstGeom>
          <a:noFill/>
          <a:ln w="44450">
            <a:solidFill>
              <a:srgbClr val="002060">
                <a:alpha val="0"/>
              </a:srgbClr>
            </a:solidFill>
            <a:miter lim="800000"/>
            <a:headEnd/>
            <a:tailEnd/>
          </a:ln>
          <a:extLst>
            <a:ext uri="{909E8E84-426E-40DD-AFC4-6F175D3DCCD1}">
              <a14:hiddenFill xmlns:a14="http://schemas.microsoft.com/office/drawing/2010/main">
                <a:solidFill>
                  <a:schemeClr val="accent1"/>
                </a:solidFill>
              </a14:hiddenFill>
            </a:ext>
          </a:extLst>
        </p:spPr>
      </p:pic>
      <p:sp>
        <p:nvSpPr>
          <p:cNvPr id="7" name="Title 1"/>
          <p:cNvSpPr>
            <a:spLocks noGrp="1"/>
          </p:cNvSpPr>
          <p:nvPr>
            <p:ph type="title"/>
          </p:nvPr>
        </p:nvSpPr>
        <p:spPr>
          <a:xfrm>
            <a:off x="-108520" y="836712"/>
            <a:ext cx="9144000" cy="430887"/>
          </a:xfrm>
          <a:noFill/>
        </p:spPr>
        <p:txBody>
          <a:bodyPr wrap="square" tIns="0" bIns="0" rtlCol="0">
            <a:spAutoFit/>
          </a:bodyPr>
          <a:lstStyle/>
          <a:p>
            <a:r>
              <a:rPr lang="en-US" sz="2800" dirty="0" smtClean="0">
                <a:solidFill>
                  <a:srgbClr val="0054A4"/>
                </a:solidFill>
              </a:rPr>
              <a:t>Outcomes &amp; Accomplishments – COSCAP NA Members</a:t>
            </a:r>
            <a:endParaRPr lang="en-GB" sz="2800" dirty="0">
              <a:solidFill>
                <a:srgbClr val="0054A4"/>
              </a:solidFill>
              <a:latin typeface="+mn-lt"/>
              <a:ea typeface="+mn-ea"/>
              <a:cs typeface="+mn-cs"/>
            </a:endParaRPr>
          </a:p>
        </p:txBody>
      </p:sp>
    </p:spTree>
    <p:extLst>
      <p:ext uri="{BB962C8B-B14F-4D97-AF65-F5344CB8AC3E}">
        <p14:creationId xmlns:p14="http://schemas.microsoft.com/office/powerpoint/2010/main" val="255316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fade">
                                      <p:cBhvr>
                                        <p:cTn id="17" dur="500"/>
                                        <p:tgtEl>
                                          <p:spTgt spid="20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055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446856" y="485800"/>
            <a:ext cx="8229600" cy="1143000"/>
          </a:xfrm>
        </p:spPr>
        <p:txBody>
          <a:bodyPr anchor="ctr">
            <a:normAutofit/>
          </a:bodyPr>
          <a:lstStyle/>
          <a:p>
            <a:pPr eaLnBrk="1" hangingPunct="1"/>
            <a:r>
              <a:rPr lang="en-GB" b="1" dirty="0" smtClean="0">
                <a:solidFill>
                  <a:schemeClr val="accent1">
                    <a:lumMod val="50000"/>
                  </a:schemeClr>
                </a:solidFill>
                <a:effectLst/>
              </a:rPr>
              <a:t>RSO - Responsibilities</a:t>
            </a:r>
          </a:p>
        </p:txBody>
      </p:sp>
      <p:sp>
        <p:nvSpPr>
          <p:cNvPr id="6" name="Content Placeholder 3"/>
          <p:cNvSpPr txBox="1">
            <a:spLocks/>
          </p:cNvSpPr>
          <p:nvPr/>
        </p:nvSpPr>
        <p:spPr>
          <a:xfrm>
            <a:off x="328397" y="1445028"/>
            <a:ext cx="8492075" cy="4720276"/>
          </a:xfrm>
          <a:prstGeom prst="rect">
            <a:avLst/>
          </a:prstGeom>
          <a:solidFill>
            <a:schemeClr val="bg1">
              <a:lumMod val="85000"/>
            </a:schemeClr>
          </a:solidFill>
        </p:spPr>
        <p:txBody>
          <a:bodyPr>
            <a:normAutofit/>
          </a:bodyPr>
          <a:lstStyle>
            <a:lvl1pPr marL="342900" indent="-342900" algn="l" defTabSz="914400" rtl="0" eaLnBrk="1" latinLnBrk="0" hangingPunct="1">
              <a:spcBef>
                <a:spcPct val="20000"/>
              </a:spcBef>
              <a:buClr>
                <a:srgbClr val="EF5E41"/>
              </a:buClr>
              <a:buFont typeface="Arial" pitchFamily="34" charset="0"/>
              <a:buChar char="•"/>
              <a:defRPr sz="3200" kern="1200" baseline="0">
                <a:solidFill>
                  <a:srgbClr val="1B4177"/>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rgbClr val="1B4177"/>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rgbClr val="1B4177"/>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US" sz="2400" dirty="0" smtClean="0"/>
              <a:t>To improve airspace organization and maximize ATM performance and capability in Asia and Pacific.</a:t>
            </a:r>
          </a:p>
          <a:p>
            <a:pPr>
              <a:spcBef>
                <a:spcPts val="600"/>
              </a:spcBef>
            </a:pPr>
            <a:endParaRPr lang="en-US" sz="2400" dirty="0" smtClean="0"/>
          </a:p>
          <a:p>
            <a:pPr>
              <a:spcBef>
                <a:spcPts val="600"/>
              </a:spcBef>
            </a:pPr>
            <a:r>
              <a:rPr lang="en-US" sz="2400" dirty="0" smtClean="0"/>
              <a:t>Entrusted by ICAO Council to support States for </a:t>
            </a:r>
            <a:r>
              <a:rPr lang="en-US" sz="2400" b="1" dirty="0" smtClean="0"/>
              <a:t>implementation</a:t>
            </a:r>
            <a:r>
              <a:rPr lang="en-US" sz="2400" dirty="0" smtClean="0"/>
              <a:t> of efficient management of airspace and air traffic flow in the APAC Region through Airspace Organization and Management (AOM), Collaborative Decision Making (CDM), Air Traffic Flow Management (ATFM), Flexible Use of Airspace (FUA) and Performance-Based Navigation (PBN) aimed at meeting traffic growth. </a:t>
            </a:r>
          </a:p>
        </p:txBody>
      </p:sp>
      <p:sp>
        <p:nvSpPr>
          <p:cNvPr id="9" name="Content Placeholder 3"/>
          <p:cNvSpPr txBox="1">
            <a:spLocks/>
          </p:cNvSpPr>
          <p:nvPr/>
        </p:nvSpPr>
        <p:spPr>
          <a:xfrm>
            <a:off x="323528" y="3789040"/>
            <a:ext cx="6696744" cy="1944216"/>
          </a:xfrm>
          <a:prstGeom prst="rect">
            <a:avLst/>
          </a:prstGeom>
        </p:spPr>
        <p:txBody>
          <a:bodyPr>
            <a:normAutofit/>
          </a:bodyPr>
          <a:lstStyle>
            <a:lvl1pPr marL="342900" indent="-342900" algn="l" defTabSz="914400" rtl="0" eaLnBrk="1" latinLnBrk="0" hangingPunct="1">
              <a:spcBef>
                <a:spcPct val="20000"/>
              </a:spcBef>
              <a:buClr>
                <a:srgbClr val="EF5E41"/>
              </a:buClr>
              <a:buFont typeface="Arial" pitchFamily="34" charset="0"/>
              <a:buChar char="•"/>
              <a:defRPr sz="3200" kern="1200" baseline="0">
                <a:solidFill>
                  <a:srgbClr val="1B4177"/>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rgbClr val="1B4177"/>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rgbClr val="1B4177"/>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endParaRPr lang="en-US" sz="1800" dirty="0" smtClean="0"/>
          </a:p>
          <a:p>
            <a:pPr>
              <a:spcBef>
                <a:spcPts val="600"/>
              </a:spcBef>
            </a:pPr>
            <a:endParaRPr lang="en-US" sz="1800" dirty="0" smtClean="0"/>
          </a:p>
        </p:txBody>
      </p:sp>
    </p:spTree>
    <p:extLst>
      <p:ext uri="{BB962C8B-B14F-4D97-AF65-F5344CB8AC3E}">
        <p14:creationId xmlns:p14="http://schemas.microsoft.com/office/powerpoint/2010/main" val="426321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0112" y="887923"/>
            <a:ext cx="8983887" cy="1143000"/>
          </a:xfrm>
        </p:spPr>
        <p:txBody>
          <a:bodyPr>
            <a:normAutofit/>
          </a:bodyPr>
          <a:lstStyle/>
          <a:p>
            <a:pPr algn="l"/>
            <a:r>
              <a:rPr lang="en-US" sz="2800" dirty="0"/>
              <a:t>Strategic Framework for the </a:t>
            </a:r>
            <a:r>
              <a:rPr lang="en-US" sz="2800" dirty="0" smtClean="0"/>
              <a:t>Regional </a:t>
            </a:r>
            <a:r>
              <a:rPr lang="en-US" sz="2800" dirty="0"/>
              <a:t>Sub-Office (RSO)</a:t>
            </a:r>
          </a:p>
        </p:txBody>
      </p:sp>
      <p:sp>
        <p:nvSpPr>
          <p:cNvPr id="68" name="TextBox 67"/>
          <p:cNvSpPr txBox="1"/>
          <p:nvPr/>
        </p:nvSpPr>
        <p:spPr>
          <a:xfrm>
            <a:off x="160113" y="1738536"/>
            <a:ext cx="4800801" cy="584775"/>
          </a:xfrm>
          <a:prstGeom prst="rect">
            <a:avLst/>
          </a:prstGeom>
          <a:noFill/>
        </p:spPr>
        <p:txBody>
          <a:bodyPr wrap="none" rtlCol="0">
            <a:spAutoFit/>
          </a:bodyPr>
          <a:lstStyle/>
          <a:p>
            <a:pPr marL="342900" indent="-342900">
              <a:buFont typeface="+mj-lt"/>
              <a:buAutoNum type="alphaUcPeriod"/>
            </a:pPr>
            <a:r>
              <a:rPr lang="en-US" sz="1600" dirty="0">
                <a:solidFill>
                  <a:schemeClr val="accent1">
                    <a:lumMod val="75000"/>
                  </a:schemeClr>
                </a:solidFill>
              </a:rPr>
              <a:t>Improve </a:t>
            </a:r>
            <a:r>
              <a:rPr lang="en-US" sz="1600" b="1" dirty="0"/>
              <a:t>Safety </a:t>
            </a:r>
            <a:r>
              <a:rPr lang="en-US" sz="1600" b="1" dirty="0" smtClean="0"/>
              <a:t>and Efficiency of </a:t>
            </a:r>
            <a:r>
              <a:rPr lang="en-US" sz="1600" b="1" dirty="0"/>
              <a:t>Flight Operations </a:t>
            </a:r>
            <a:r>
              <a:rPr lang="en-US" sz="1600" dirty="0" smtClean="0">
                <a:solidFill>
                  <a:schemeClr val="accent1">
                    <a:lumMod val="75000"/>
                  </a:schemeClr>
                </a:solidFill>
              </a:rPr>
              <a:t/>
            </a:r>
            <a:br>
              <a:rPr lang="en-US" sz="1600" dirty="0" smtClean="0">
                <a:solidFill>
                  <a:schemeClr val="accent1">
                    <a:lumMod val="75000"/>
                  </a:schemeClr>
                </a:solidFill>
              </a:rPr>
            </a:br>
            <a:r>
              <a:rPr lang="en-US" sz="1600" dirty="0" smtClean="0">
                <a:solidFill>
                  <a:schemeClr val="accent1">
                    <a:lumMod val="75000"/>
                  </a:schemeClr>
                </a:solidFill>
              </a:rPr>
              <a:t>through Innovative Procedures.</a:t>
            </a:r>
          </a:p>
        </p:txBody>
      </p:sp>
      <p:sp>
        <p:nvSpPr>
          <p:cNvPr id="69" name="TextBox 68"/>
          <p:cNvSpPr txBox="1"/>
          <p:nvPr/>
        </p:nvSpPr>
        <p:spPr>
          <a:xfrm>
            <a:off x="160113" y="2540005"/>
            <a:ext cx="4015843" cy="584775"/>
          </a:xfrm>
          <a:prstGeom prst="rect">
            <a:avLst/>
          </a:prstGeom>
          <a:noFill/>
        </p:spPr>
        <p:txBody>
          <a:bodyPr wrap="none" rtlCol="0">
            <a:spAutoFit/>
          </a:bodyPr>
          <a:lstStyle/>
          <a:p>
            <a:r>
              <a:rPr lang="en-US" sz="1600" dirty="0" smtClean="0">
                <a:solidFill>
                  <a:schemeClr val="accent1">
                    <a:lumMod val="75000"/>
                  </a:schemeClr>
                </a:solidFill>
              </a:rPr>
              <a:t>B.   Enhance </a:t>
            </a:r>
            <a:r>
              <a:rPr lang="en-US" sz="1600" b="1" dirty="0" smtClean="0"/>
              <a:t>Airspace Capacity and Efficiency </a:t>
            </a:r>
            <a:r>
              <a:rPr lang="en-US" sz="1600" dirty="0" smtClean="0"/>
              <a:t/>
            </a:r>
            <a:br>
              <a:rPr lang="en-US" sz="1600" dirty="0" smtClean="0"/>
            </a:br>
            <a:r>
              <a:rPr lang="en-US" sz="1600" dirty="0" smtClean="0">
                <a:solidFill>
                  <a:schemeClr val="accent1">
                    <a:lumMod val="75000"/>
                  </a:schemeClr>
                </a:solidFill>
              </a:rPr>
              <a:t>       to Accommodate Asian Aviation Growth</a:t>
            </a:r>
            <a:r>
              <a:rPr lang="en-US" sz="1600" dirty="0" smtClean="0"/>
              <a:t> </a:t>
            </a:r>
            <a:endParaRPr lang="en-US" sz="1600" dirty="0"/>
          </a:p>
        </p:txBody>
      </p:sp>
      <p:sp>
        <p:nvSpPr>
          <p:cNvPr id="70" name="TextBox 69"/>
          <p:cNvSpPr txBox="1"/>
          <p:nvPr/>
        </p:nvSpPr>
        <p:spPr>
          <a:xfrm>
            <a:off x="160113" y="3302005"/>
            <a:ext cx="4098623" cy="584775"/>
          </a:xfrm>
          <a:prstGeom prst="rect">
            <a:avLst/>
          </a:prstGeom>
          <a:noFill/>
        </p:spPr>
        <p:txBody>
          <a:bodyPr wrap="none" rtlCol="0">
            <a:spAutoFit/>
          </a:bodyPr>
          <a:lstStyle/>
          <a:p>
            <a:r>
              <a:rPr lang="en-US" sz="1600" dirty="0">
                <a:solidFill>
                  <a:schemeClr val="accent1">
                    <a:lumMod val="75000"/>
                  </a:schemeClr>
                </a:solidFill>
              </a:rPr>
              <a:t>C</a:t>
            </a:r>
            <a:r>
              <a:rPr lang="en-US" sz="1600" dirty="0" smtClean="0">
                <a:solidFill>
                  <a:schemeClr val="accent1">
                    <a:lumMod val="75000"/>
                  </a:schemeClr>
                </a:solidFill>
              </a:rPr>
              <a:t>.   Optimize </a:t>
            </a:r>
            <a:r>
              <a:rPr lang="en-US" sz="1600" b="1" dirty="0" smtClean="0"/>
              <a:t>ATM Operations</a:t>
            </a:r>
            <a:r>
              <a:rPr lang="en-US" sz="1600" b="1" dirty="0">
                <a:solidFill>
                  <a:schemeClr val="accent1">
                    <a:lumMod val="75000"/>
                  </a:schemeClr>
                </a:solidFill>
              </a:rPr>
              <a:t> </a:t>
            </a:r>
            <a:r>
              <a:rPr lang="en-US" sz="1600" dirty="0" smtClean="0">
                <a:solidFill>
                  <a:schemeClr val="accent1">
                    <a:lumMod val="75000"/>
                  </a:schemeClr>
                </a:solidFill>
              </a:rPr>
              <a:t>via Collaborative </a:t>
            </a:r>
            <a:br>
              <a:rPr lang="en-US" sz="1600" dirty="0" smtClean="0">
                <a:solidFill>
                  <a:schemeClr val="accent1">
                    <a:lumMod val="75000"/>
                  </a:schemeClr>
                </a:solidFill>
              </a:rPr>
            </a:br>
            <a:r>
              <a:rPr lang="en-US" sz="1600" dirty="0" smtClean="0">
                <a:solidFill>
                  <a:schemeClr val="accent1">
                    <a:lumMod val="75000"/>
                  </a:schemeClr>
                </a:solidFill>
              </a:rPr>
              <a:t>      Management of Traffic Flow</a:t>
            </a:r>
            <a:endParaRPr lang="en-US" sz="1600" dirty="0"/>
          </a:p>
        </p:txBody>
      </p:sp>
      <p:sp>
        <p:nvSpPr>
          <p:cNvPr id="71" name="TextBox 70"/>
          <p:cNvSpPr txBox="1"/>
          <p:nvPr/>
        </p:nvSpPr>
        <p:spPr>
          <a:xfrm>
            <a:off x="5652120" y="2540005"/>
            <a:ext cx="2880320" cy="584775"/>
          </a:xfrm>
          <a:prstGeom prst="rect">
            <a:avLst/>
          </a:prstGeom>
          <a:noFill/>
        </p:spPr>
        <p:txBody>
          <a:bodyPr wrap="square" rtlCol="0">
            <a:spAutoFit/>
          </a:bodyPr>
          <a:lstStyle/>
          <a:p>
            <a:r>
              <a:rPr lang="en-US" sz="1600" dirty="0" smtClean="0"/>
              <a:t>In coordination with </a:t>
            </a:r>
            <a:br>
              <a:rPr lang="en-US" sz="1600" dirty="0" smtClean="0"/>
            </a:br>
            <a:r>
              <a:rPr lang="en-US" sz="1600" dirty="0" smtClean="0"/>
              <a:t>ANB and APAC Regional Office</a:t>
            </a:r>
          </a:p>
        </p:txBody>
      </p:sp>
      <p:sp>
        <p:nvSpPr>
          <p:cNvPr id="72" name="TextBox 71"/>
          <p:cNvSpPr txBox="1"/>
          <p:nvPr/>
        </p:nvSpPr>
        <p:spPr>
          <a:xfrm>
            <a:off x="4716016" y="1340768"/>
            <a:ext cx="2362200" cy="2662267"/>
          </a:xfrm>
          <a:prstGeom prst="rect">
            <a:avLst/>
          </a:prstGeom>
          <a:noFill/>
        </p:spPr>
        <p:txBody>
          <a:bodyPr wrap="square" rtlCol="0">
            <a:spAutoFit/>
          </a:bodyPr>
          <a:lstStyle/>
          <a:p>
            <a:r>
              <a:rPr lang="en-US" sz="16700" dirty="0" smtClean="0"/>
              <a:t>}</a:t>
            </a:r>
          </a:p>
        </p:txBody>
      </p:sp>
      <p:sp>
        <p:nvSpPr>
          <p:cNvPr id="73" name="TextBox 72"/>
          <p:cNvSpPr txBox="1"/>
          <p:nvPr/>
        </p:nvSpPr>
        <p:spPr>
          <a:xfrm>
            <a:off x="160113" y="4879395"/>
            <a:ext cx="6068071" cy="830997"/>
          </a:xfrm>
          <a:prstGeom prst="rect">
            <a:avLst/>
          </a:prstGeom>
          <a:noFill/>
        </p:spPr>
        <p:txBody>
          <a:bodyPr wrap="none" rtlCol="0">
            <a:spAutoFit/>
          </a:bodyPr>
          <a:lstStyle/>
          <a:p>
            <a:r>
              <a:rPr lang="en-US" sz="1600" dirty="0" smtClean="0">
                <a:solidFill>
                  <a:schemeClr val="accent1">
                    <a:lumMod val="75000"/>
                  </a:schemeClr>
                </a:solidFill>
              </a:rPr>
              <a:t>D.   Ensure </a:t>
            </a:r>
            <a:r>
              <a:rPr lang="en-US" sz="1600" b="1" dirty="0" smtClean="0"/>
              <a:t>Continuous Improvement of Organizational Performances </a:t>
            </a:r>
          </a:p>
          <a:p>
            <a:r>
              <a:rPr lang="en-US" sz="1600" dirty="0">
                <a:solidFill>
                  <a:schemeClr val="accent1">
                    <a:lumMod val="75000"/>
                  </a:schemeClr>
                </a:solidFill>
              </a:rPr>
              <a:t> </a:t>
            </a:r>
            <a:r>
              <a:rPr lang="en-US" sz="1600" dirty="0" smtClean="0">
                <a:solidFill>
                  <a:schemeClr val="accent1">
                    <a:lumMod val="75000"/>
                  </a:schemeClr>
                </a:solidFill>
              </a:rPr>
              <a:t>      by Proper Managements of Quality, Work Plans, Resources and </a:t>
            </a:r>
            <a:br>
              <a:rPr lang="en-US" sz="1600" dirty="0" smtClean="0">
                <a:solidFill>
                  <a:schemeClr val="accent1">
                    <a:lumMod val="75000"/>
                  </a:schemeClr>
                </a:solidFill>
              </a:rPr>
            </a:br>
            <a:r>
              <a:rPr lang="en-US" sz="1600" dirty="0" smtClean="0">
                <a:solidFill>
                  <a:schemeClr val="accent1">
                    <a:lumMod val="75000"/>
                  </a:schemeClr>
                </a:solidFill>
              </a:rPr>
              <a:t>       Developments of Team-members’ Capacity</a:t>
            </a:r>
            <a:endParaRPr lang="en-US" sz="1600" dirty="0"/>
          </a:p>
        </p:txBody>
      </p:sp>
      <p:sp>
        <p:nvSpPr>
          <p:cNvPr id="74" name="TextBox 73"/>
          <p:cNvSpPr txBox="1"/>
          <p:nvPr/>
        </p:nvSpPr>
        <p:spPr>
          <a:xfrm>
            <a:off x="6444208" y="4912956"/>
            <a:ext cx="2362200" cy="584775"/>
          </a:xfrm>
          <a:prstGeom prst="rect">
            <a:avLst/>
          </a:prstGeom>
          <a:noFill/>
        </p:spPr>
        <p:txBody>
          <a:bodyPr wrap="square" rtlCol="0">
            <a:spAutoFit/>
          </a:bodyPr>
          <a:lstStyle/>
          <a:p>
            <a:r>
              <a:rPr lang="en-US" sz="1600" dirty="0" smtClean="0"/>
              <a:t>Consistent with ICAO culture and practices</a:t>
            </a:r>
          </a:p>
        </p:txBody>
      </p:sp>
      <p:sp>
        <p:nvSpPr>
          <p:cNvPr id="75" name="TextBox 74"/>
          <p:cNvSpPr txBox="1"/>
          <p:nvPr/>
        </p:nvSpPr>
        <p:spPr>
          <a:xfrm>
            <a:off x="5902403" y="4365104"/>
            <a:ext cx="456460" cy="1631216"/>
          </a:xfrm>
          <a:prstGeom prst="rect">
            <a:avLst/>
          </a:prstGeom>
          <a:noFill/>
        </p:spPr>
        <p:txBody>
          <a:bodyPr wrap="square" rtlCol="0">
            <a:spAutoFit/>
          </a:bodyPr>
          <a:lstStyle/>
          <a:p>
            <a:r>
              <a:rPr lang="en-US" sz="9600" dirty="0" smtClean="0"/>
              <a:t>}</a:t>
            </a:r>
          </a:p>
        </p:txBody>
      </p:sp>
    </p:spTree>
    <p:extLst>
      <p:ext uri="{BB962C8B-B14F-4D97-AF65-F5344CB8AC3E}">
        <p14:creationId xmlns:p14="http://schemas.microsoft.com/office/powerpoint/2010/main" val="51076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093524283"/>
              </p:ext>
            </p:extLst>
          </p:nvPr>
        </p:nvGraphicFramePr>
        <p:xfrm>
          <a:off x="685800" y="980728"/>
          <a:ext cx="7696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554221" y="4403412"/>
            <a:ext cx="3992953" cy="369332"/>
          </a:xfrm>
          <a:prstGeom prst="rect">
            <a:avLst/>
          </a:prstGeom>
          <a:noFill/>
        </p:spPr>
        <p:txBody>
          <a:bodyPr wrap="none">
            <a:spAutoFit/>
          </a:bodyPr>
          <a:lstStyle/>
          <a:p>
            <a:pPr algn="ctr" fontAlgn="auto">
              <a:spcBef>
                <a:spcPts val="0"/>
              </a:spcBef>
              <a:spcAft>
                <a:spcPts val="0"/>
              </a:spcAft>
              <a:defRPr/>
            </a:pPr>
            <a:r>
              <a:rPr lang="en-US"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Arial Black" pitchFamily="34" charset="0"/>
                <a:cs typeface="+mn-cs"/>
              </a:rPr>
              <a:t>Path Finding and Imp. Support</a:t>
            </a:r>
          </a:p>
        </p:txBody>
      </p:sp>
      <p:sp>
        <p:nvSpPr>
          <p:cNvPr id="6" name="Rectangle 5"/>
          <p:cNvSpPr/>
          <p:nvPr/>
        </p:nvSpPr>
        <p:spPr>
          <a:xfrm>
            <a:off x="2555776" y="2715344"/>
            <a:ext cx="4088043" cy="369332"/>
          </a:xfrm>
          <a:prstGeom prst="rect">
            <a:avLst/>
          </a:prstGeom>
          <a:noFill/>
        </p:spPr>
        <p:txBody>
          <a:bodyPr wrap="none">
            <a:spAutoFit/>
          </a:bodyPr>
          <a:lstStyle/>
          <a:p>
            <a:pPr algn="ctr" fontAlgn="auto">
              <a:spcBef>
                <a:spcPts val="0"/>
              </a:spcBef>
              <a:spcAft>
                <a:spcPts val="0"/>
              </a:spcAft>
              <a:defRPr/>
            </a:pPr>
            <a:r>
              <a:rPr lang="en-US"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Arial Black" pitchFamily="34" charset="0"/>
                <a:cs typeface="+mn-cs"/>
              </a:rPr>
              <a:t>State Implementation Planning</a:t>
            </a:r>
          </a:p>
        </p:txBody>
      </p:sp>
      <p:grpSp>
        <p:nvGrpSpPr>
          <p:cNvPr id="8" name="Group 7"/>
          <p:cNvGrpSpPr/>
          <p:nvPr/>
        </p:nvGrpSpPr>
        <p:grpSpPr>
          <a:xfrm>
            <a:off x="6913616" y="1572344"/>
            <a:ext cx="2007005" cy="561579"/>
            <a:chOff x="147291" y="10399"/>
            <a:chExt cx="2067117" cy="590400"/>
          </a:xfrm>
          <a:effectLst>
            <a:outerShdw blurRad="50800" dist="38100" dir="2700000" algn="tl" rotWithShape="0">
              <a:prstClr val="black">
                <a:alpha val="40000"/>
              </a:prstClr>
            </a:outerShdw>
          </a:effectLst>
        </p:grpSpPr>
        <p:sp>
          <p:nvSpPr>
            <p:cNvPr id="9" name="Rounded Rectangle 8"/>
            <p:cNvSpPr/>
            <p:nvPr/>
          </p:nvSpPr>
          <p:spPr>
            <a:xfrm>
              <a:off x="147291" y="10399"/>
              <a:ext cx="2067117" cy="590400"/>
            </a:xfrm>
            <a:prstGeom prst="roundRect">
              <a:avLst/>
            </a:prstGeom>
            <a:solidFill>
              <a:schemeClr val="accent3">
                <a:lumMod val="7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176112" y="39220"/>
              <a:ext cx="2009475" cy="532758"/>
            </a:xfrm>
            <a:prstGeom prst="rect">
              <a:avLst/>
            </a:prstGeom>
            <a:ln>
              <a:noFill/>
            </a:ln>
          </p:spPr>
          <p:style>
            <a:lnRef idx="0">
              <a:scrgbClr r="0" g="0" b="0"/>
            </a:lnRef>
            <a:fillRef idx="0">
              <a:scrgbClr r="0" g="0" b="0"/>
            </a:fillRef>
            <a:effectRef idx="0">
              <a:scrgbClr r="0" g="0" b="0"/>
            </a:effectRef>
            <a:fontRef idx="minor">
              <a:schemeClr val="lt1"/>
            </a:fontRef>
          </p:style>
          <p:txBody>
            <a:bodyPr lIns="78018" tIns="0" rIns="78018" bIns="0" spcCol="1270" anchor="ctr"/>
            <a:lstStyle/>
            <a:p>
              <a:pPr defTabSz="711200" fontAlgn="auto">
                <a:lnSpc>
                  <a:spcPct val="90000"/>
                </a:lnSpc>
                <a:spcAft>
                  <a:spcPct val="35000"/>
                </a:spcAft>
                <a:defRPr/>
              </a:pPr>
              <a:r>
                <a:rPr lang="en-US" sz="1200" dirty="0"/>
                <a:t>RO as Main Player</a:t>
              </a:r>
              <a:br>
                <a:rPr lang="en-US" sz="1200" dirty="0"/>
              </a:br>
              <a:r>
                <a:rPr lang="en-US" sz="1200" dirty="0"/>
                <a:t>RSO as Supporting Player</a:t>
              </a:r>
            </a:p>
          </p:txBody>
        </p:sp>
      </p:grpSp>
      <p:grpSp>
        <p:nvGrpSpPr>
          <p:cNvPr id="11" name="Group 10"/>
          <p:cNvGrpSpPr/>
          <p:nvPr/>
        </p:nvGrpSpPr>
        <p:grpSpPr>
          <a:xfrm>
            <a:off x="6941599" y="2204864"/>
            <a:ext cx="1979023" cy="561579"/>
            <a:chOff x="147435" y="917600"/>
            <a:chExt cx="2064101" cy="590400"/>
          </a:xfrm>
          <a:effectLst>
            <a:outerShdw blurRad="50800" dist="38100" dir="2700000" algn="tl" rotWithShape="0">
              <a:prstClr val="black">
                <a:alpha val="40000"/>
              </a:prstClr>
            </a:outerShdw>
          </a:effectLst>
        </p:grpSpPr>
        <p:sp>
          <p:nvSpPr>
            <p:cNvPr id="12" name="Rounded Rectangle 11"/>
            <p:cNvSpPr/>
            <p:nvPr/>
          </p:nvSpPr>
          <p:spPr>
            <a:xfrm>
              <a:off x="147435" y="917600"/>
              <a:ext cx="2064101" cy="590400"/>
            </a:xfrm>
            <a:prstGeom prst="roundRect">
              <a:avLst/>
            </a:prstGeom>
            <a:solidFill>
              <a:srgbClr val="0070C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176256" y="946421"/>
              <a:ext cx="2006459" cy="532758"/>
            </a:xfrm>
            <a:prstGeom prst="rect">
              <a:avLst/>
            </a:prstGeom>
            <a:ln>
              <a:noFill/>
            </a:ln>
          </p:spPr>
          <p:style>
            <a:lnRef idx="0">
              <a:scrgbClr r="0" g="0" b="0"/>
            </a:lnRef>
            <a:fillRef idx="0">
              <a:scrgbClr r="0" g="0" b="0"/>
            </a:fillRef>
            <a:effectRef idx="0">
              <a:scrgbClr r="0" g="0" b="0"/>
            </a:effectRef>
            <a:fontRef idx="minor">
              <a:schemeClr val="lt1"/>
            </a:fontRef>
          </p:style>
          <p:txBody>
            <a:bodyPr lIns="78018" tIns="0" rIns="78018" bIns="0" spcCol="1270" anchor="ctr"/>
            <a:lstStyle/>
            <a:p>
              <a:pPr defTabSz="711200" fontAlgn="auto">
                <a:lnSpc>
                  <a:spcPct val="90000"/>
                </a:lnSpc>
                <a:spcAft>
                  <a:spcPct val="35000"/>
                </a:spcAft>
                <a:defRPr/>
              </a:pPr>
              <a:r>
                <a:rPr lang="en-US" sz="1200" dirty="0"/>
                <a:t>RO as Supporting Player</a:t>
              </a:r>
            </a:p>
            <a:p>
              <a:pPr defTabSz="711200" fontAlgn="auto">
                <a:lnSpc>
                  <a:spcPct val="90000"/>
                </a:lnSpc>
                <a:spcAft>
                  <a:spcPct val="35000"/>
                </a:spcAft>
                <a:defRPr/>
              </a:pPr>
              <a:r>
                <a:rPr lang="en-US" sz="1200" dirty="0"/>
                <a:t>RSO as Main Player</a:t>
              </a:r>
            </a:p>
          </p:txBody>
        </p:sp>
      </p:grpSp>
      <p:grpSp>
        <p:nvGrpSpPr>
          <p:cNvPr id="14" name="Group 13"/>
          <p:cNvGrpSpPr/>
          <p:nvPr/>
        </p:nvGrpSpPr>
        <p:grpSpPr>
          <a:xfrm>
            <a:off x="107504" y="5557820"/>
            <a:ext cx="2133600" cy="576064"/>
            <a:chOff x="147291" y="10399"/>
            <a:chExt cx="2067117" cy="590400"/>
          </a:xfrm>
          <a:solidFill>
            <a:srgbClr val="FFFF00"/>
          </a:solidFill>
          <a:effectLst>
            <a:outerShdw blurRad="50800" dist="38100" dir="2700000" algn="tl" rotWithShape="0">
              <a:prstClr val="black">
                <a:alpha val="40000"/>
              </a:prstClr>
            </a:outerShdw>
          </a:effectLst>
        </p:grpSpPr>
        <p:sp>
          <p:nvSpPr>
            <p:cNvPr id="15" name="Rounded Rectangle 14"/>
            <p:cNvSpPr/>
            <p:nvPr/>
          </p:nvSpPr>
          <p:spPr>
            <a:xfrm>
              <a:off x="147291" y="10399"/>
              <a:ext cx="2067117" cy="590400"/>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4"/>
            <p:cNvSpPr/>
            <p:nvPr/>
          </p:nvSpPr>
          <p:spPr>
            <a:xfrm>
              <a:off x="192163" y="39219"/>
              <a:ext cx="2009475" cy="532758"/>
            </a:xfrm>
            <a:prstGeom prst="rect">
              <a:avLst/>
            </a:prstGeom>
            <a:grpFill/>
            <a:ln>
              <a:noFill/>
            </a:ln>
          </p:spPr>
          <p:style>
            <a:lnRef idx="0">
              <a:scrgbClr r="0" g="0" b="0"/>
            </a:lnRef>
            <a:fillRef idx="0">
              <a:scrgbClr r="0" g="0" b="0"/>
            </a:fillRef>
            <a:effectRef idx="0">
              <a:scrgbClr r="0" g="0" b="0"/>
            </a:effectRef>
            <a:fontRef idx="minor">
              <a:schemeClr val="lt1"/>
            </a:fontRef>
          </p:style>
          <p:txBody>
            <a:bodyPr lIns="78018" tIns="0" rIns="78018" bIns="0" spcCol="1270" anchor="ctr"/>
            <a:lstStyle/>
            <a:p>
              <a:pPr defTabSz="711200" fontAlgn="auto">
                <a:lnSpc>
                  <a:spcPct val="90000"/>
                </a:lnSpc>
                <a:spcAft>
                  <a:spcPct val="35000"/>
                </a:spcAft>
                <a:defRPr/>
              </a:pPr>
              <a:r>
                <a:rPr lang="en-US" sz="900" b="1" dirty="0">
                  <a:solidFill>
                    <a:schemeClr val="tx1">
                      <a:lumMod val="75000"/>
                      <a:lumOff val="25000"/>
                    </a:schemeClr>
                  </a:solidFill>
                </a:rPr>
                <a:t>Note</a:t>
              </a:r>
              <a:r>
                <a:rPr lang="en-US" sz="900" dirty="0">
                  <a:solidFill>
                    <a:schemeClr val="tx1">
                      <a:lumMod val="75000"/>
                      <a:lumOff val="25000"/>
                    </a:schemeClr>
                  </a:solidFill>
                </a:rPr>
                <a:t>: </a:t>
              </a:r>
              <a:r>
                <a:rPr lang="en-US" sz="900" i="1" dirty="0">
                  <a:solidFill>
                    <a:schemeClr val="tx1">
                      <a:lumMod val="75000"/>
                      <a:lumOff val="25000"/>
                    </a:schemeClr>
                  </a:solidFill>
                </a:rPr>
                <a:t>Performance Monitoring and Reporting will be under the responsibility of the RO.</a:t>
              </a:r>
            </a:p>
          </p:txBody>
        </p:sp>
      </p:grpSp>
    </p:spTree>
    <p:extLst>
      <p:ext uri="{BB962C8B-B14F-4D97-AF65-F5344CB8AC3E}">
        <p14:creationId xmlns:p14="http://schemas.microsoft.com/office/powerpoint/2010/main" val="119976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446856" y="485800"/>
            <a:ext cx="8229600" cy="1143000"/>
          </a:xfrm>
        </p:spPr>
        <p:txBody>
          <a:bodyPr anchor="ctr">
            <a:normAutofit/>
          </a:bodyPr>
          <a:lstStyle/>
          <a:p>
            <a:pPr eaLnBrk="1" hangingPunct="1"/>
            <a:r>
              <a:rPr lang="en-GB" sz="3200" b="1" dirty="0" smtClean="0">
                <a:solidFill>
                  <a:schemeClr val="accent1">
                    <a:lumMod val="50000"/>
                  </a:schemeClr>
                </a:solidFill>
                <a:effectLst/>
              </a:rPr>
              <a:t>RSO Activities</a:t>
            </a:r>
          </a:p>
        </p:txBody>
      </p:sp>
      <p:sp>
        <p:nvSpPr>
          <p:cNvPr id="6" name="Content Placeholder 3"/>
          <p:cNvSpPr txBox="1">
            <a:spLocks/>
          </p:cNvSpPr>
          <p:nvPr/>
        </p:nvSpPr>
        <p:spPr>
          <a:xfrm>
            <a:off x="112373" y="1556792"/>
            <a:ext cx="8564083" cy="4648268"/>
          </a:xfrm>
          <a:prstGeom prst="rect">
            <a:avLst/>
          </a:prstGeom>
        </p:spPr>
        <p:txBody>
          <a:bodyPr>
            <a:normAutofit fontScale="70000" lnSpcReduction="20000"/>
          </a:bodyPr>
          <a:lstStyle>
            <a:lvl1pPr marL="342900" indent="-342900" algn="l" defTabSz="914400" rtl="0" eaLnBrk="1" latinLnBrk="0" hangingPunct="1">
              <a:spcBef>
                <a:spcPct val="20000"/>
              </a:spcBef>
              <a:buClr>
                <a:srgbClr val="EF5E41"/>
              </a:buClr>
              <a:buFont typeface="Arial" pitchFamily="34" charset="0"/>
              <a:buChar char="•"/>
              <a:defRPr sz="3200" kern="1200" baseline="0">
                <a:solidFill>
                  <a:srgbClr val="1B4177"/>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rgbClr val="1B4177"/>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rgbClr val="1B4177"/>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None/>
            </a:pPr>
            <a:r>
              <a:rPr lang="en-US" sz="2600" b="1" dirty="0"/>
              <a:t>Airspace Organization and Management (</a:t>
            </a:r>
            <a:r>
              <a:rPr lang="en-US" sz="2600" b="1" dirty="0" smtClean="0"/>
              <a:t>AOM) and </a:t>
            </a:r>
            <a:r>
              <a:rPr lang="en-US" sz="2600" b="1" dirty="0"/>
              <a:t>Performance Based Navigation (PBN) </a:t>
            </a:r>
            <a:r>
              <a:rPr lang="en-US" sz="2400" b="1" dirty="0" smtClean="0"/>
              <a:t/>
            </a:r>
            <a:br>
              <a:rPr lang="en-US" sz="2400" b="1" dirty="0" smtClean="0"/>
            </a:br>
            <a:endParaRPr lang="en-US" sz="2400" dirty="0" smtClean="0"/>
          </a:p>
          <a:p>
            <a:pPr marL="0" lvl="0" indent="0">
              <a:buNone/>
            </a:pPr>
            <a:r>
              <a:rPr lang="en-US" sz="2900" u="sng" dirty="0" smtClean="0"/>
              <a:t>Terminal Area</a:t>
            </a:r>
            <a:br>
              <a:rPr lang="en-US" sz="2900" u="sng" dirty="0" smtClean="0"/>
            </a:br>
            <a:endParaRPr lang="en-US" sz="2900" u="sng" dirty="0" smtClean="0"/>
          </a:p>
          <a:p>
            <a:pPr lvl="1"/>
            <a:r>
              <a:rPr lang="en-US" sz="2900" dirty="0" smtClean="0"/>
              <a:t>Assisted </a:t>
            </a:r>
            <a:r>
              <a:rPr lang="en-US" sz="2900" dirty="0"/>
              <a:t>Bangladesh, Fiji, Malaysia, Myanmar and Sri Lanka</a:t>
            </a:r>
            <a:r>
              <a:rPr lang="en-US" sz="2900" b="1" dirty="0"/>
              <a:t> </a:t>
            </a:r>
            <a:r>
              <a:rPr lang="en-US" sz="2900" dirty="0"/>
              <a:t>in effective airspace design using PBN for terminal airspace</a:t>
            </a:r>
            <a:endParaRPr lang="en-GB" sz="2900" dirty="0"/>
          </a:p>
          <a:p>
            <a:pPr lvl="1"/>
            <a:r>
              <a:rPr lang="en-US" sz="2900" dirty="0"/>
              <a:t>Assisted Bangladesh, Cambodia, Fiji, Laos  PDR, Malaysia, Maldives, Mongolia, Myanmar, Sri Lanka and Thailand in implementations and validations of PBN procedures in coordination with the APAC FPP</a:t>
            </a:r>
            <a:endParaRPr lang="en-GB" sz="2900" dirty="0"/>
          </a:p>
          <a:p>
            <a:pPr lvl="0"/>
            <a:endParaRPr lang="en-US" sz="2900" dirty="0" smtClean="0"/>
          </a:p>
          <a:p>
            <a:pPr marL="0" lvl="0" indent="0">
              <a:buNone/>
            </a:pPr>
            <a:endParaRPr lang="en-US" sz="2900" dirty="0"/>
          </a:p>
          <a:p>
            <a:pPr marL="0" indent="0">
              <a:buNone/>
            </a:pPr>
            <a:r>
              <a:rPr lang="en-US" sz="2900" u="sng" dirty="0"/>
              <a:t>PBN Operational </a:t>
            </a:r>
            <a:r>
              <a:rPr lang="en-US" sz="2900" u="sng" dirty="0" smtClean="0"/>
              <a:t>Approval</a:t>
            </a:r>
            <a:br>
              <a:rPr lang="en-US" sz="2900" u="sng" dirty="0" smtClean="0"/>
            </a:br>
            <a:endParaRPr lang="en-GB" sz="2900" dirty="0"/>
          </a:p>
          <a:p>
            <a:pPr lvl="1"/>
            <a:r>
              <a:rPr lang="en-US" sz="2900" dirty="0"/>
              <a:t>In cooperation with IATA, conducted trainings in PBN Operational Approval for regulators, airlines and ANSPs in Myanmar and </a:t>
            </a:r>
            <a:r>
              <a:rPr lang="en-US" sz="2900" dirty="0" smtClean="0"/>
              <a:t>Fiji</a:t>
            </a:r>
            <a:endParaRPr lang="en-GB" sz="2900" dirty="0"/>
          </a:p>
          <a:p>
            <a:pPr lvl="1"/>
            <a:r>
              <a:rPr lang="en-US" sz="2900" dirty="0" smtClean="0"/>
              <a:t>Provided </a:t>
            </a:r>
            <a:r>
              <a:rPr lang="en-US" sz="2900" dirty="0"/>
              <a:t>assistances on PBN Operational Approval to Bhutan</a:t>
            </a:r>
            <a:endParaRPr lang="en-GB" sz="2900" dirty="0"/>
          </a:p>
          <a:p>
            <a:pPr marL="0" indent="0">
              <a:spcBef>
                <a:spcPts val="600"/>
              </a:spcBef>
              <a:buNone/>
            </a:pPr>
            <a:endParaRPr lang="en-US" sz="2000" dirty="0" smtClean="0"/>
          </a:p>
          <a:p>
            <a:pPr>
              <a:spcBef>
                <a:spcPts val="600"/>
              </a:spcBef>
            </a:pPr>
            <a:endParaRPr lang="en-US" sz="2000" dirty="0" smtClean="0"/>
          </a:p>
        </p:txBody>
      </p:sp>
    </p:spTree>
    <p:extLst>
      <p:ext uri="{BB962C8B-B14F-4D97-AF65-F5344CB8AC3E}">
        <p14:creationId xmlns:p14="http://schemas.microsoft.com/office/powerpoint/2010/main" val="333935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fbcdn-sphotos-g-a.akamaihd.net/hphotos-ak-xpa1/t1.0-9/10527574_10204614177423047_8455372925418420266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052736"/>
            <a:ext cx="3760083" cy="28083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fbcdn-sphotos-a-a.akamaihd.net/hphotos-ak-xpa1/v/t1.0-9/10456273_10204126858640382_2333386332840135745_n.jpg?oh=a27e5fb94fdc144dda7382f64eb4247e&amp;oe=547782EC&amp;__gda__=1417384698_0d4d75083657774ee2496aca5994123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5079" y="188640"/>
            <a:ext cx="3803914" cy="28529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fbcdn-sphotos-g-a.akamaihd.net/hphotos-ak-xfa1/t1.0-9/10250208_10203850796819009_2991706288702592788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8007" y="2204864"/>
            <a:ext cx="3732185" cy="27874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content-a.xx.fbcdn.net/hphotos-xpa1/t1.0-9/10526126_10204614178263068_8142704324282833165_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6135" y="3598602"/>
            <a:ext cx="3160927" cy="231801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512" y="5201645"/>
            <a:ext cx="6137143" cy="1179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338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693" y="4035714"/>
            <a:ext cx="3481526" cy="232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160783"/>
            <a:ext cx="4044685" cy="269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87148b23-0c8e-4e80-8213-b1815820d543@ica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4005064"/>
            <a:ext cx="2376264" cy="2376264"/>
          </a:xfrm>
          <a:prstGeom prst="rect">
            <a:avLst/>
          </a:prstGeom>
          <a:noFill/>
          <a:ln>
            <a:noFill/>
          </a:ln>
          <a:scene3d>
            <a:camera prst="orthographicFront">
              <a:rot lat="0" lon="0" rev="1620000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5" y="1160783"/>
            <a:ext cx="4044684" cy="269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876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446856" y="485800"/>
            <a:ext cx="8229600" cy="1143000"/>
          </a:xfrm>
        </p:spPr>
        <p:txBody>
          <a:bodyPr anchor="ctr">
            <a:normAutofit/>
          </a:bodyPr>
          <a:lstStyle/>
          <a:p>
            <a:pPr eaLnBrk="1" hangingPunct="1"/>
            <a:r>
              <a:rPr lang="en-GB" sz="3200" b="1" dirty="0" smtClean="0">
                <a:solidFill>
                  <a:schemeClr val="accent1">
                    <a:lumMod val="50000"/>
                  </a:schemeClr>
                </a:solidFill>
                <a:effectLst/>
              </a:rPr>
              <a:t>RSO Activities </a:t>
            </a:r>
          </a:p>
        </p:txBody>
      </p:sp>
      <p:sp>
        <p:nvSpPr>
          <p:cNvPr id="6" name="Content Placeholder 3"/>
          <p:cNvSpPr txBox="1">
            <a:spLocks/>
          </p:cNvSpPr>
          <p:nvPr/>
        </p:nvSpPr>
        <p:spPr>
          <a:xfrm>
            <a:off x="112373" y="1556792"/>
            <a:ext cx="8564083" cy="4648268"/>
          </a:xfrm>
          <a:prstGeom prst="rect">
            <a:avLst/>
          </a:prstGeom>
        </p:spPr>
        <p:txBody>
          <a:bodyPr>
            <a:normAutofit fontScale="25000" lnSpcReduction="20000"/>
          </a:bodyPr>
          <a:lstStyle>
            <a:lvl1pPr marL="342900" indent="-342900" algn="l" defTabSz="914400" rtl="0" eaLnBrk="1" latinLnBrk="0" hangingPunct="1">
              <a:spcBef>
                <a:spcPct val="20000"/>
              </a:spcBef>
              <a:buClr>
                <a:srgbClr val="EF5E41"/>
              </a:buClr>
              <a:buFont typeface="Arial" pitchFamily="34" charset="0"/>
              <a:buChar char="•"/>
              <a:defRPr sz="3200" kern="1200" baseline="0">
                <a:solidFill>
                  <a:srgbClr val="1B4177"/>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rgbClr val="1B4177"/>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rgbClr val="1B4177"/>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None/>
            </a:pPr>
            <a:r>
              <a:rPr lang="en-US" sz="7400" b="1" dirty="0"/>
              <a:t>Airspace Organization and Management (</a:t>
            </a:r>
            <a:r>
              <a:rPr lang="en-US" sz="7400" b="1" dirty="0" smtClean="0"/>
              <a:t>AOM) and </a:t>
            </a:r>
            <a:r>
              <a:rPr lang="en-US" sz="7400" b="1" dirty="0"/>
              <a:t>Performance Based Navigation (PBN) </a:t>
            </a:r>
            <a:r>
              <a:rPr lang="en-US" sz="3700" b="1" dirty="0" smtClean="0"/>
              <a:t/>
            </a:r>
            <a:br>
              <a:rPr lang="en-US" sz="3700" b="1" dirty="0" smtClean="0"/>
            </a:br>
            <a:endParaRPr lang="en-US" sz="3700" dirty="0" smtClean="0"/>
          </a:p>
          <a:p>
            <a:endParaRPr lang="en-GB" sz="6200" dirty="0" smtClean="0"/>
          </a:p>
          <a:p>
            <a:pPr marL="0" indent="0">
              <a:buNone/>
            </a:pPr>
            <a:r>
              <a:rPr lang="en-US" sz="7200" u="sng" dirty="0" smtClean="0"/>
              <a:t>Airspace </a:t>
            </a:r>
            <a:r>
              <a:rPr lang="en-US" sz="7200" u="sng" dirty="0"/>
              <a:t>Optimization and Management </a:t>
            </a:r>
          </a:p>
          <a:p>
            <a:endParaRPr lang="en-GB" sz="7200" dirty="0"/>
          </a:p>
          <a:p>
            <a:pPr lvl="1"/>
            <a:r>
              <a:rPr lang="en-US" sz="7200" dirty="0" smtClean="0"/>
              <a:t>Facilitated the establishment and the conduct of APANPIRG PBN Implementation Coordination Group (PBNICG)</a:t>
            </a:r>
          </a:p>
          <a:p>
            <a:pPr lvl="1"/>
            <a:r>
              <a:rPr lang="en-US" sz="7200" dirty="0" smtClean="0"/>
              <a:t>Supported </a:t>
            </a:r>
            <a:r>
              <a:rPr lang="en-US" sz="7200" dirty="0"/>
              <a:t>ICAO/IATA/CANSO PBN Global Go-Team visits and PBN Airspace Design Workshops in Thailand and China</a:t>
            </a:r>
            <a:endParaRPr lang="en-GB" sz="7200" dirty="0"/>
          </a:p>
          <a:p>
            <a:pPr lvl="1"/>
            <a:r>
              <a:rPr lang="en-US" sz="7200" dirty="0"/>
              <a:t>Conducted an Airspace Design Review for Fiji with participations from other Pacific Island States </a:t>
            </a:r>
            <a:endParaRPr lang="en-GB" sz="7200" dirty="0"/>
          </a:p>
          <a:p>
            <a:pPr lvl="1"/>
            <a:r>
              <a:rPr lang="en-US" sz="7200" dirty="0"/>
              <a:t>Conducted a workshop on Civil Military Coordination and Flexible Use of Airspace for APAC </a:t>
            </a:r>
            <a:r>
              <a:rPr lang="en-US" sz="7200" dirty="0" smtClean="0"/>
              <a:t>States in Beijing, China</a:t>
            </a:r>
            <a:endParaRPr lang="en-GB" sz="7200" dirty="0"/>
          </a:p>
          <a:p>
            <a:pPr lvl="1"/>
            <a:r>
              <a:rPr lang="en-US" sz="7200" dirty="0"/>
              <a:t>Entrusted by ICAO IFPP to develop PBN Procedure Construction Manual</a:t>
            </a:r>
            <a:endParaRPr lang="en-GB" sz="7200" dirty="0"/>
          </a:p>
          <a:p>
            <a:pPr marL="0" indent="0">
              <a:buNone/>
            </a:pPr>
            <a:r>
              <a:rPr lang="en-US" sz="7200" dirty="0" smtClean="0"/>
              <a:t> </a:t>
            </a:r>
          </a:p>
          <a:p>
            <a:endParaRPr lang="en-GB" sz="7200" dirty="0"/>
          </a:p>
          <a:p>
            <a:pPr marL="0" indent="0">
              <a:buNone/>
            </a:pPr>
            <a:r>
              <a:rPr lang="en-US" sz="7200" u="sng" dirty="0" smtClean="0"/>
              <a:t>Implementation </a:t>
            </a:r>
            <a:r>
              <a:rPr lang="en-US" sz="7200" u="sng" dirty="0"/>
              <a:t>Trainings </a:t>
            </a:r>
            <a:r>
              <a:rPr lang="en-US" sz="7200" u="sng" dirty="0" smtClean="0"/>
              <a:t> </a:t>
            </a:r>
          </a:p>
          <a:p>
            <a:r>
              <a:rPr lang="en-US" sz="7200" dirty="0" smtClean="0"/>
              <a:t>Conducted ATC training supporting PBN deployment in Bangladesh, Mongolia and Myanmar</a:t>
            </a:r>
          </a:p>
          <a:p>
            <a:endParaRPr lang="en-GB" sz="7200" dirty="0"/>
          </a:p>
        </p:txBody>
      </p:sp>
    </p:spTree>
    <p:extLst>
      <p:ext uri="{BB962C8B-B14F-4D97-AF65-F5344CB8AC3E}">
        <p14:creationId xmlns:p14="http://schemas.microsoft.com/office/powerpoint/2010/main" val="231018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01BD9EE357114084A1A197DB4FC354" ma:contentTypeVersion="5" ma:contentTypeDescription="Create a new document." ma:contentTypeScope="" ma:versionID="7e67836c0b9aba9a4c14681921e578b0">
  <xsd:schema xmlns:xsd="http://www.w3.org/2001/XMLSchema" xmlns:xs="http://www.w3.org/2001/XMLSchema" xmlns:p="http://schemas.microsoft.com/office/2006/metadata/properties" xmlns:ns2="2b0c29a6-a2e0-472b-bfb4-397922b0132f" targetNamespace="http://schemas.microsoft.com/office/2006/metadata/properties" ma:root="true" ma:fieldsID="5c84928c2a5c4de300c71ae487b21fdc" ns2:_="">
    <xsd:import namespace="2b0c29a6-a2e0-472b-bfb4-397922b0132f"/>
    <xsd:element name="properties">
      <xsd:complexType>
        <xsd:sequence>
          <xsd:element name="documentManagement">
            <xsd:complexType>
              <xsd:all>
                <xsd:element ref="ns2:Number" minOccurs="0"/>
                <xsd:element ref="ns2:Update_x0020_Date" minOccurs="0"/>
                <xsd:element ref="ns2:Presenter" minOccurs="0"/>
                <xsd:element ref="ns2:Category" minOccurs="0"/>
                <xsd:element ref="ns2:Typ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c29a6-a2e0-472b-bfb4-397922b0132f" elementFormDefault="qualified">
    <xsd:import namespace="http://schemas.microsoft.com/office/2006/documentManagement/types"/>
    <xsd:import namespace="http://schemas.microsoft.com/office/infopath/2007/PartnerControls"/>
    <xsd:element name="Number" ma:index="8" nillable="true" ma:displayName="Number" ma:internalName="Number">
      <xsd:simpleType>
        <xsd:restriction base="dms:Text">
          <xsd:maxLength value="255"/>
        </xsd:restriction>
      </xsd:simpleType>
    </xsd:element>
    <xsd:element name="Update_x0020_Date" ma:index="9" nillable="true" ma:displayName="Update Date" ma:internalName="Update_x0020_Date">
      <xsd:simpleType>
        <xsd:restriction base="dms:Text">
          <xsd:maxLength value="255"/>
        </xsd:restriction>
      </xsd:simpleType>
    </xsd:element>
    <xsd:element name="Presenter" ma:index="10" nillable="true" ma:displayName="Presenter" ma:internalName="Presenter">
      <xsd:simpleType>
        <xsd:restriction base="dms:Text">
          <xsd:maxLength value="255"/>
        </xsd:restriction>
      </xsd:simpleType>
    </xsd:element>
    <xsd:element name="Category" ma:index="11" nillable="true" ma:displayName="Category" ma:format="Dropdown" ma:internalName="Category">
      <xsd:simpleType>
        <xsd:union memberTypes="dms:Text">
          <xsd:simpleType>
            <xsd:restriction base="dms:Choice">
              <xsd:enumeration value="1-Report"/>
              <xsd:enumeration value="2-General Information"/>
              <xsd:enumeration value="3-Working Papers"/>
              <xsd:enumeration value="4-Information Papers"/>
              <xsd:enumeration value="5-Presentations"/>
              <xsd:enumeration value="6-Discussion papers"/>
            </xsd:restriction>
          </xsd:simpleType>
        </xsd:union>
      </xsd:simpleType>
    </xsd:element>
    <xsd:element name="Type_x0020_Name" ma:index="12" nillable="true" ma:displayName="Type Name" ma:internalName="Type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2b0c29a6-a2e0-472b-bfb4-397922b0132f">Day 2 - Presentations</Category>
    <Type_x0020_Name xmlns="2b0c29a6-a2e0-472b-bfb4-397922b0132f">2015-PBN</Type_x0020_Name>
    <Presenter xmlns="2b0c29a6-a2e0-472b-bfb4-397922b0132f">Secretariat</Presenter>
    <Update_x0020_Date xmlns="2b0c29a6-a2e0-472b-bfb4-397922b0132f">08 Jun. 2015</Update_x0020_Date>
    <Number xmlns="2b0c29a6-a2e0-472b-bfb4-397922b0132f">2-4</Number>
  </documentManagement>
</p:properties>
</file>

<file path=customXml/itemProps1.xml><?xml version="1.0" encoding="utf-8"?>
<ds:datastoreItem xmlns:ds="http://schemas.openxmlformats.org/officeDocument/2006/customXml" ds:itemID="{EB8111A7-258B-47EA-BA86-57813A2EA8DC}"/>
</file>

<file path=customXml/itemProps2.xml><?xml version="1.0" encoding="utf-8"?>
<ds:datastoreItem xmlns:ds="http://schemas.openxmlformats.org/officeDocument/2006/customXml" ds:itemID="{161A6B6B-D66B-4132-8DFF-239B871B8CFB}"/>
</file>

<file path=customXml/itemProps3.xml><?xml version="1.0" encoding="utf-8"?>
<ds:datastoreItem xmlns:ds="http://schemas.openxmlformats.org/officeDocument/2006/customXml" ds:itemID="{1725B2D3-F3E1-4E51-86C7-BEEA7E22DBF0}"/>
</file>

<file path=docProps/app.xml><?xml version="1.0" encoding="utf-8"?>
<Properties xmlns="http://schemas.openxmlformats.org/officeDocument/2006/extended-properties" xmlns:vt="http://schemas.openxmlformats.org/officeDocument/2006/docPropsVTypes">
  <TotalTime>10088</TotalTime>
  <Words>856</Words>
  <Application>Microsoft Office PowerPoint</Application>
  <PresentationFormat>On-screen Show (4:3)</PresentationFormat>
  <Paragraphs>211</Paragraphs>
  <Slides>22</Slides>
  <Notes>14</Notes>
  <HiddenSlides>1</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ICAO APAC Regional Sub-Office</vt:lpstr>
      <vt:lpstr>RSO - Responsibilities</vt:lpstr>
      <vt:lpstr>Strategic Framework for the Regional Sub-Office (RSO)</vt:lpstr>
      <vt:lpstr>PowerPoint Presentation</vt:lpstr>
      <vt:lpstr>RSO Activities</vt:lpstr>
      <vt:lpstr>PowerPoint Presentation</vt:lpstr>
      <vt:lpstr>PowerPoint Presentation</vt:lpstr>
      <vt:lpstr>RSO Activities </vt:lpstr>
      <vt:lpstr>RSO AOM and PBN Projects</vt:lpstr>
      <vt:lpstr>RSO Activities</vt:lpstr>
      <vt:lpstr>PowerPoint Presentation</vt:lpstr>
      <vt:lpstr>RSO Activities</vt:lpstr>
      <vt:lpstr>RSO Activities</vt:lpstr>
      <vt:lpstr>PowerPoint Presentation</vt:lpstr>
      <vt:lpstr>RSO Activities</vt:lpstr>
      <vt:lpstr>Coverage of RSO Projects</vt:lpstr>
      <vt:lpstr>Contributions from States and  International Organizations</vt:lpstr>
      <vt:lpstr>APAC FPP Training Schedule - 2015</vt:lpstr>
      <vt:lpstr>RSO Cooperation with COSCAPs</vt:lpstr>
      <vt:lpstr>Outcomes &amp; Accomplishments – COSCAP NA Members</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ATM Implementation Support by ICAO APAC RSO</dc:title>
  <dc:creator>Philbin, Anthony</dc:creator>
  <cp:lastModifiedBy>Sriprae Somsri</cp:lastModifiedBy>
  <cp:revision>675</cp:revision>
  <cp:lastPrinted>2014-09-02T01:03:54Z</cp:lastPrinted>
  <dcterms:created xsi:type="dcterms:W3CDTF">2013-08-20T15:49:37Z</dcterms:created>
  <dcterms:modified xsi:type="dcterms:W3CDTF">2015-06-08T03:26:09Z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0x010100EB01BD9EE357114084A1A197DB4FC354</vt:lpwstr>
  </property>
</Properties>
</file>